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083675"/>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242" y="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1275"/>
            <a:ext cx="4572225" cy="340637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14725"/>
            <a:ext cx="5486400" cy="408765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394172463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3:notes"/>
          <p:cNvSpPr txBox="1">
            <a:spLocks noGrp="1"/>
          </p:cNvSpPr>
          <p:nvPr>
            <p:ph type="body" idx="1"/>
          </p:nvPr>
        </p:nvSpPr>
        <p:spPr>
          <a:xfrm>
            <a:off x="685800" y="4314725"/>
            <a:ext cx="5486400" cy="408765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3:notes"/>
          <p:cNvSpPr>
            <a:spLocks noGrp="1" noRot="1" noChangeAspect="1"/>
          </p:cNvSpPr>
          <p:nvPr>
            <p:ph type="sldImg" idx="2"/>
          </p:nvPr>
        </p:nvSpPr>
        <p:spPr>
          <a:xfrm>
            <a:off x="1157288" y="681038"/>
            <a:ext cx="4543425" cy="34067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12:notes"/>
          <p:cNvSpPr txBox="1">
            <a:spLocks noGrp="1"/>
          </p:cNvSpPr>
          <p:nvPr>
            <p:ph type="body" idx="1"/>
          </p:nvPr>
        </p:nvSpPr>
        <p:spPr>
          <a:xfrm>
            <a:off x="685800" y="4314725"/>
            <a:ext cx="5486400" cy="408765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12:notes"/>
          <p:cNvSpPr>
            <a:spLocks noGrp="1" noRot="1" noChangeAspect="1"/>
          </p:cNvSpPr>
          <p:nvPr>
            <p:ph type="sldImg" idx="2"/>
          </p:nvPr>
        </p:nvSpPr>
        <p:spPr>
          <a:xfrm>
            <a:off x="1157288" y="681038"/>
            <a:ext cx="4543425" cy="34067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p13:notes"/>
          <p:cNvSpPr txBox="1">
            <a:spLocks noGrp="1"/>
          </p:cNvSpPr>
          <p:nvPr>
            <p:ph type="body" idx="1"/>
          </p:nvPr>
        </p:nvSpPr>
        <p:spPr>
          <a:xfrm>
            <a:off x="685800" y="4314725"/>
            <a:ext cx="5486400" cy="408765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3" name="Google Shape;243;p13:notes"/>
          <p:cNvSpPr>
            <a:spLocks noGrp="1" noRot="1" noChangeAspect="1"/>
          </p:cNvSpPr>
          <p:nvPr>
            <p:ph type="sldImg" idx="2"/>
          </p:nvPr>
        </p:nvSpPr>
        <p:spPr>
          <a:xfrm>
            <a:off x="1157288" y="681038"/>
            <a:ext cx="4543425" cy="34067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0"/>
        <p:cNvGrpSpPr/>
        <p:nvPr/>
      </p:nvGrpSpPr>
      <p:grpSpPr>
        <a:xfrm>
          <a:off x="0" y="0"/>
          <a:ext cx="0" cy="0"/>
          <a:chOff x="0" y="0"/>
          <a:chExt cx="0" cy="0"/>
        </a:xfrm>
      </p:grpSpPr>
      <p:sp>
        <p:nvSpPr>
          <p:cNvPr id="251" name="Google Shape;251;p14:notes"/>
          <p:cNvSpPr txBox="1">
            <a:spLocks noGrp="1"/>
          </p:cNvSpPr>
          <p:nvPr>
            <p:ph type="body" idx="1"/>
          </p:nvPr>
        </p:nvSpPr>
        <p:spPr>
          <a:xfrm>
            <a:off x="685800" y="4314725"/>
            <a:ext cx="5486400" cy="408765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2" name="Google Shape;252;p14:notes"/>
          <p:cNvSpPr>
            <a:spLocks noGrp="1" noRot="1" noChangeAspect="1"/>
          </p:cNvSpPr>
          <p:nvPr>
            <p:ph type="sldImg" idx="2"/>
          </p:nvPr>
        </p:nvSpPr>
        <p:spPr>
          <a:xfrm>
            <a:off x="1157288" y="681038"/>
            <a:ext cx="4543425" cy="34067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p15:notes"/>
          <p:cNvSpPr txBox="1">
            <a:spLocks noGrp="1"/>
          </p:cNvSpPr>
          <p:nvPr>
            <p:ph type="body" idx="1"/>
          </p:nvPr>
        </p:nvSpPr>
        <p:spPr>
          <a:xfrm>
            <a:off x="685800" y="4314725"/>
            <a:ext cx="5486400" cy="408765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15:notes"/>
          <p:cNvSpPr>
            <a:spLocks noGrp="1" noRot="1" noChangeAspect="1"/>
          </p:cNvSpPr>
          <p:nvPr>
            <p:ph type="sldImg" idx="2"/>
          </p:nvPr>
        </p:nvSpPr>
        <p:spPr>
          <a:xfrm>
            <a:off x="1157288" y="681038"/>
            <a:ext cx="4543425" cy="34067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8" name="Google Shape;268;p16:notes"/>
          <p:cNvSpPr txBox="1">
            <a:spLocks noGrp="1"/>
          </p:cNvSpPr>
          <p:nvPr>
            <p:ph type="body" idx="1"/>
          </p:nvPr>
        </p:nvSpPr>
        <p:spPr>
          <a:xfrm>
            <a:off x="685800" y="4314725"/>
            <a:ext cx="5486400" cy="408765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 name="Google Shape;269;p16:notes"/>
          <p:cNvSpPr>
            <a:spLocks noGrp="1" noRot="1" noChangeAspect="1"/>
          </p:cNvSpPr>
          <p:nvPr>
            <p:ph type="sldImg" idx="2"/>
          </p:nvPr>
        </p:nvSpPr>
        <p:spPr>
          <a:xfrm>
            <a:off x="1157288" y="681038"/>
            <a:ext cx="4543425" cy="34067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18:notes"/>
          <p:cNvSpPr txBox="1">
            <a:spLocks noGrp="1"/>
          </p:cNvSpPr>
          <p:nvPr>
            <p:ph type="body" idx="1"/>
          </p:nvPr>
        </p:nvSpPr>
        <p:spPr>
          <a:xfrm>
            <a:off x="685800" y="4314725"/>
            <a:ext cx="5486400" cy="408765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18:notes"/>
          <p:cNvSpPr>
            <a:spLocks noGrp="1" noRot="1" noChangeAspect="1"/>
          </p:cNvSpPr>
          <p:nvPr>
            <p:ph type="sldImg" idx="2"/>
          </p:nvPr>
        </p:nvSpPr>
        <p:spPr>
          <a:xfrm>
            <a:off x="1157288" y="681038"/>
            <a:ext cx="4543425" cy="34067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4:notes"/>
          <p:cNvSpPr txBox="1">
            <a:spLocks noGrp="1"/>
          </p:cNvSpPr>
          <p:nvPr>
            <p:ph type="body" idx="1"/>
          </p:nvPr>
        </p:nvSpPr>
        <p:spPr>
          <a:xfrm>
            <a:off x="685800" y="4314725"/>
            <a:ext cx="5486400" cy="408765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4:notes"/>
          <p:cNvSpPr>
            <a:spLocks noGrp="1" noRot="1" noChangeAspect="1"/>
          </p:cNvSpPr>
          <p:nvPr>
            <p:ph type="sldImg" idx="2"/>
          </p:nvPr>
        </p:nvSpPr>
        <p:spPr>
          <a:xfrm>
            <a:off x="1157288" y="681038"/>
            <a:ext cx="4543425" cy="34067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5:notes"/>
          <p:cNvSpPr txBox="1">
            <a:spLocks noGrp="1"/>
          </p:cNvSpPr>
          <p:nvPr>
            <p:ph type="body" idx="1"/>
          </p:nvPr>
        </p:nvSpPr>
        <p:spPr>
          <a:xfrm>
            <a:off x="685800" y="4314725"/>
            <a:ext cx="5486400" cy="408765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5:notes"/>
          <p:cNvSpPr>
            <a:spLocks noGrp="1" noRot="1" noChangeAspect="1"/>
          </p:cNvSpPr>
          <p:nvPr>
            <p:ph type="sldImg" idx="2"/>
          </p:nvPr>
        </p:nvSpPr>
        <p:spPr>
          <a:xfrm>
            <a:off x="1157288" y="681038"/>
            <a:ext cx="4543425" cy="34067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6:notes"/>
          <p:cNvSpPr txBox="1">
            <a:spLocks noGrp="1"/>
          </p:cNvSpPr>
          <p:nvPr>
            <p:ph type="body" idx="1"/>
          </p:nvPr>
        </p:nvSpPr>
        <p:spPr>
          <a:xfrm>
            <a:off x="685800" y="4314725"/>
            <a:ext cx="5486400" cy="408765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6:notes"/>
          <p:cNvSpPr>
            <a:spLocks noGrp="1" noRot="1" noChangeAspect="1"/>
          </p:cNvSpPr>
          <p:nvPr>
            <p:ph type="sldImg" idx="2"/>
          </p:nvPr>
        </p:nvSpPr>
        <p:spPr>
          <a:xfrm>
            <a:off x="1157288" y="681038"/>
            <a:ext cx="4543425" cy="34067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p7:notes"/>
          <p:cNvSpPr txBox="1">
            <a:spLocks noGrp="1"/>
          </p:cNvSpPr>
          <p:nvPr>
            <p:ph type="body" idx="1"/>
          </p:nvPr>
        </p:nvSpPr>
        <p:spPr>
          <a:xfrm>
            <a:off x="685800" y="4314725"/>
            <a:ext cx="5486400" cy="408765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7:notes"/>
          <p:cNvSpPr>
            <a:spLocks noGrp="1" noRot="1" noChangeAspect="1"/>
          </p:cNvSpPr>
          <p:nvPr>
            <p:ph type="sldImg" idx="2"/>
          </p:nvPr>
        </p:nvSpPr>
        <p:spPr>
          <a:xfrm>
            <a:off x="1157288" y="681038"/>
            <a:ext cx="4543425" cy="34067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8:notes"/>
          <p:cNvSpPr txBox="1">
            <a:spLocks noGrp="1"/>
          </p:cNvSpPr>
          <p:nvPr>
            <p:ph type="body" idx="1"/>
          </p:nvPr>
        </p:nvSpPr>
        <p:spPr>
          <a:xfrm>
            <a:off x="685800" y="4314725"/>
            <a:ext cx="5486400" cy="408765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8:notes"/>
          <p:cNvSpPr>
            <a:spLocks noGrp="1" noRot="1" noChangeAspect="1"/>
          </p:cNvSpPr>
          <p:nvPr>
            <p:ph type="sldImg" idx="2"/>
          </p:nvPr>
        </p:nvSpPr>
        <p:spPr>
          <a:xfrm>
            <a:off x="1157288" y="681038"/>
            <a:ext cx="4543425" cy="34067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9:notes"/>
          <p:cNvSpPr txBox="1">
            <a:spLocks noGrp="1"/>
          </p:cNvSpPr>
          <p:nvPr>
            <p:ph type="body" idx="1"/>
          </p:nvPr>
        </p:nvSpPr>
        <p:spPr>
          <a:xfrm>
            <a:off x="685800" y="4314725"/>
            <a:ext cx="5486400" cy="408765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9:notes"/>
          <p:cNvSpPr>
            <a:spLocks noGrp="1" noRot="1" noChangeAspect="1"/>
          </p:cNvSpPr>
          <p:nvPr>
            <p:ph type="sldImg" idx="2"/>
          </p:nvPr>
        </p:nvSpPr>
        <p:spPr>
          <a:xfrm>
            <a:off x="1157288" y="681038"/>
            <a:ext cx="4543425" cy="34067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p10:notes"/>
          <p:cNvSpPr txBox="1">
            <a:spLocks noGrp="1"/>
          </p:cNvSpPr>
          <p:nvPr>
            <p:ph type="body" idx="1"/>
          </p:nvPr>
        </p:nvSpPr>
        <p:spPr>
          <a:xfrm>
            <a:off x="685800" y="4314725"/>
            <a:ext cx="5486400" cy="408765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10:notes"/>
          <p:cNvSpPr>
            <a:spLocks noGrp="1" noRot="1" noChangeAspect="1"/>
          </p:cNvSpPr>
          <p:nvPr>
            <p:ph type="sldImg" idx="2"/>
          </p:nvPr>
        </p:nvSpPr>
        <p:spPr>
          <a:xfrm>
            <a:off x="1157288" y="681038"/>
            <a:ext cx="4543425" cy="34067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11:notes"/>
          <p:cNvSpPr txBox="1">
            <a:spLocks noGrp="1"/>
          </p:cNvSpPr>
          <p:nvPr>
            <p:ph type="body" idx="1"/>
          </p:nvPr>
        </p:nvSpPr>
        <p:spPr>
          <a:xfrm>
            <a:off x="685800" y="4314725"/>
            <a:ext cx="5486400" cy="408765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1:notes"/>
          <p:cNvSpPr>
            <a:spLocks noGrp="1" noRot="1" noChangeAspect="1"/>
          </p:cNvSpPr>
          <p:nvPr>
            <p:ph type="sldImg" idx="2"/>
          </p:nvPr>
        </p:nvSpPr>
        <p:spPr>
          <a:xfrm>
            <a:off x="1157288" y="681038"/>
            <a:ext cx="4543425" cy="340677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2"/>
          <p:cNvSpPr txBox="1">
            <a:spLocks noGrp="1"/>
          </p:cNvSpPr>
          <p:nvPr>
            <p:ph type="dt" idx="10"/>
          </p:nvPr>
        </p:nvSpPr>
        <p:spPr>
          <a:xfrm>
            <a:off x="685800" y="6248400"/>
            <a:ext cx="19050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3" name="Google Shape;13;p2"/>
          <p:cNvSpPr txBox="1">
            <a:spLocks noGrp="1"/>
          </p:cNvSpPr>
          <p:nvPr>
            <p:ph type="ftr" idx="11"/>
          </p:nvPr>
        </p:nvSpPr>
        <p:spPr>
          <a:xfrm>
            <a:off x="3124200" y="6248400"/>
            <a:ext cx="28956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4" name="Google Shape;14;p2"/>
          <p:cNvSpPr txBox="1">
            <a:spLocks noGrp="1"/>
          </p:cNvSpPr>
          <p:nvPr>
            <p:ph type="sldNum" idx="12"/>
          </p:nvPr>
        </p:nvSpPr>
        <p:spPr>
          <a:xfrm>
            <a:off x="65532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Font typeface="Times New Roman"/>
              <a:buNone/>
              <a:defRPr sz="1400" b="0" i="0" u="none" strike="noStrike" cap="none">
                <a:solidFill>
                  <a:schemeClr val="dk1"/>
                </a:solidFill>
                <a:latin typeface="Times New Roman"/>
                <a:ea typeface="Times New Roman"/>
                <a:cs typeface="Times New Roman"/>
                <a:sym typeface="Times New Roman"/>
              </a:defRPr>
            </a:lvl1pPr>
            <a:lvl2pPr marL="0" marR="0" lvl="1" indent="0" algn="r" rtl="0">
              <a:lnSpc>
                <a:spcPct val="100000"/>
              </a:lnSpc>
              <a:spcBef>
                <a:spcPts val="0"/>
              </a:spcBef>
              <a:spcAft>
                <a:spcPts val="0"/>
              </a:spcAft>
              <a:buClr>
                <a:schemeClr val="dk1"/>
              </a:buClr>
              <a:buFont typeface="Times New Roman"/>
              <a:buNone/>
              <a:defRPr sz="1400" b="0" i="0" u="none" strike="noStrike" cap="none">
                <a:solidFill>
                  <a:schemeClr val="dk1"/>
                </a:solidFill>
                <a:latin typeface="Times New Roman"/>
                <a:ea typeface="Times New Roman"/>
                <a:cs typeface="Times New Roman"/>
                <a:sym typeface="Times New Roman"/>
              </a:defRPr>
            </a:lvl2pPr>
            <a:lvl3pPr marL="0" marR="0" lvl="2" indent="0" algn="r" rtl="0">
              <a:lnSpc>
                <a:spcPct val="100000"/>
              </a:lnSpc>
              <a:spcBef>
                <a:spcPts val="0"/>
              </a:spcBef>
              <a:spcAft>
                <a:spcPts val="0"/>
              </a:spcAft>
              <a:buClr>
                <a:schemeClr val="dk1"/>
              </a:buClr>
              <a:buFont typeface="Times New Roman"/>
              <a:buNone/>
              <a:defRPr sz="1400" b="0" i="0" u="none" strike="noStrike" cap="none">
                <a:solidFill>
                  <a:schemeClr val="dk1"/>
                </a:solidFill>
                <a:latin typeface="Times New Roman"/>
                <a:ea typeface="Times New Roman"/>
                <a:cs typeface="Times New Roman"/>
                <a:sym typeface="Times New Roman"/>
              </a:defRPr>
            </a:lvl3pPr>
            <a:lvl4pPr marL="0" marR="0" lvl="3" indent="0" algn="r" rtl="0">
              <a:lnSpc>
                <a:spcPct val="100000"/>
              </a:lnSpc>
              <a:spcBef>
                <a:spcPts val="0"/>
              </a:spcBef>
              <a:spcAft>
                <a:spcPts val="0"/>
              </a:spcAft>
              <a:buClr>
                <a:schemeClr val="dk1"/>
              </a:buClr>
              <a:buFont typeface="Times New Roman"/>
              <a:buNone/>
              <a:defRPr sz="1400" b="0" i="0" u="none" strike="noStrike" cap="none">
                <a:solidFill>
                  <a:schemeClr val="dk1"/>
                </a:solidFill>
                <a:latin typeface="Times New Roman"/>
                <a:ea typeface="Times New Roman"/>
                <a:cs typeface="Times New Roman"/>
                <a:sym typeface="Times New Roman"/>
              </a:defRPr>
            </a:lvl4pPr>
            <a:lvl5pPr marL="0" marR="0" lvl="4" indent="0" algn="r" rtl="0">
              <a:lnSpc>
                <a:spcPct val="100000"/>
              </a:lnSpc>
              <a:spcBef>
                <a:spcPts val="0"/>
              </a:spcBef>
              <a:spcAft>
                <a:spcPts val="0"/>
              </a:spcAft>
              <a:buClr>
                <a:schemeClr val="dk1"/>
              </a:buClr>
              <a:buFont typeface="Times New Roman"/>
              <a:buNone/>
              <a:defRPr sz="1400" b="0" i="0" u="none" strike="noStrike" cap="none">
                <a:solidFill>
                  <a:schemeClr val="dk1"/>
                </a:solidFill>
                <a:latin typeface="Times New Roman"/>
                <a:ea typeface="Times New Roman"/>
                <a:cs typeface="Times New Roman"/>
                <a:sym typeface="Times New Roman"/>
              </a:defRPr>
            </a:lvl5pPr>
            <a:lvl6pPr marL="0" marR="0" lvl="5" indent="0" algn="r" rtl="0">
              <a:lnSpc>
                <a:spcPct val="100000"/>
              </a:lnSpc>
              <a:spcBef>
                <a:spcPts val="0"/>
              </a:spcBef>
              <a:spcAft>
                <a:spcPts val="0"/>
              </a:spcAft>
              <a:buClr>
                <a:schemeClr val="dk1"/>
              </a:buClr>
              <a:buFont typeface="Times New Roman"/>
              <a:buNone/>
              <a:defRPr sz="1400" b="0" i="0" u="none" strike="noStrike" cap="none">
                <a:solidFill>
                  <a:schemeClr val="dk1"/>
                </a:solidFill>
                <a:latin typeface="Times New Roman"/>
                <a:ea typeface="Times New Roman"/>
                <a:cs typeface="Times New Roman"/>
                <a:sym typeface="Times New Roman"/>
              </a:defRPr>
            </a:lvl6pPr>
            <a:lvl7pPr marL="0" marR="0" lvl="6" indent="0" algn="r" rtl="0">
              <a:lnSpc>
                <a:spcPct val="100000"/>
              </a:lnSpc>
              <a:spcBef>
                <a:spcPts val="0"/>
              </a:spcBef>
              <a:spcAft>
                <a:spcPts val="0"/>
              </a:spcAft>
              <a:buClr>
                <a:schemeClr val="dk1"/>
              </a:buClr>
              <a:buFont typeface="Times New Roman"/>
              <a:buNone/>
              <a:defRPr sz="1400" b="0" i="0" u="none" strike="noStrike" cap="none">
                <a:solidFill>
                  <a:schemeClr val="dk1"/>
                </a:solidFill>
                <a:latin typeface="Times New Roman"/>
                <a:ea typeface="Times New Roman"/>
                <a:cs typeface="Times New Roman"/>
                <a:sym typeface="Times New Roman"/>
              </a:defRPr>
            </a:lvl7pPr>
            <a:lvl8pPr marL="0" marR="0" lvl="7" indent="0" algn="r" rtl="0">
              <a:lnSpc>
                <a:spcPct val="100000"/>
              </a:lnSpc>
              <a:spcBef>
                <a:spcPts val="0"/>
              </a:spcBef>
              <a:spcAft>
                <a:spcPts val="0"/>
              </a:spcAft>
              <a:buClr>
                <a:schemeClr val="dk1"/>
              </a:buClr>
              <a:buFont typeface="Times New Roman"/>
              <a:buNone/>
              <a:defRPr sz="1400" b="0" i="0" u="none" strike="noStrike" cap="none">
                <a:solidFill>
                  <a:schemeClr val="dk1"/>
                </a:solidFill>
                <a:latin typeface="Times New Roman"/>
                <a:ea typeface="Times New Roman"/>
                <a:cs typeface="Times New Roman"/>
                <a:sym typeface="Times New Roman"/>
              </a:defRPr>
            </a:lvl8pPr>
            <a:lvl9pPr marL="0" marR="0" lvl="8" indent="0" algn="r" rtl="0">
              <a:lnSpc>
                <a:spcPct val="100000"/>
              </a:lnSpc>
              <a:spcBef>
                <a:spcPts val="0"/>
              </a:spcBef>
              <a:spcAft>
                <a:spcPts val="0"/>
              </a:spcAft>
              <a:buClr>
                <a:schemeClr val="dk1"/>
              </a:buClr>
              <a:buFont typeface="Times New Roman"/>
              <a:buNone/>
              <a:defRPr sz="14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722313" y="4406900"/>
            <a:ext cx="7772400" cy="1362075"/>
          </a:xfrm>
          <a:prstGeom prst="rect">
            <a:avLst/>
          </a:prstGeom>
          <a:noFill/>
          <a:ln>
            <a:noFill/>
          </a:ln>
        </p:spPr>
        <p:txBody>
          <a:bodyPr spcFirstLastPara="1" wrap="square" lIns="91425" tIns="91425" rIns="91425" bIns="91425" anchor="t" anchorCtr="0"/>
          <a:lstStyle>
            <a:lvl1pPr marL="0" marR="0" lvl="0" indent="0" algn="l" rtl="0">
              <a:spcBef>
                <a:spcPts val="0"/>
              </a:spcBef>
              <a:spcAft>
                <a:spcPts val="0"/>
              </a:spcAft>
              <a:buSzPts val="1400"/>
              <a:buNone/>
              <a:defRPr sz="4000" b="1"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9pPr>
          </a:lstStyle>
          <a:p>
            <a:endParaRPr/>
          </a:p>
        </p:txBody>
      </p:sp>
      <p:sp>
        <p:nvSpPr>
          <p:cNvPr id="70" name="Google Shape;70;p11"/>
          <p:cNvSpPr txBox="1">
            <a:spLocks noGrp="1"/>
          </p:cNvSpPr>
          <p:nvPr>
            <p:ph type="body" idx="1"/>
          </p:nvPr>
        </p:nvSpPr>
        <p:spPr>
          <a:xfrm>
            <a:off x="722313" y="2906713"/>
            <a:ext cx="7772400" cy="1500187"/>
          </a:xfrm>
          <a:prstGeom prst="rect">
            <a:avLst/>
          </a:prstGeom>
          <a:noFill/>
          <a:ln>
            <a:noFill/>
          </a:ln>
        </p:spPr>
        <p:txBody>
          <a:bodyPr spcFirstLastPara="1" wrap="square" lIns="91425" tIns="91425" rIns="91425" bIns="91425" anchor="b" anchorCtr="0"/>
          <a:lstStyle>
            <a:lvl1pPr marL="457200" marR="0" lvl="0" indent="-228600" algn="l" rtl="0">
              <a:spcBef>
                <a:spcPts val="400"/>
              </a:spcBef>
              <a:spcAft>
                <a:spcPts val="0"/>
              </a:spcAft>
              <a:buClr>
                <a:schemeClr val="dk1"/>
              </a:buClr>
              <a:buSzPts val="3200"/>
              <a:buFont typeface="Times New Roman"/>
              <a:buNone/>
              <a:defRPr sz="2000" b="0"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360"/>
              </a:spcBef>
              <a:spcAft>
                <a:spcPts val="0"/>
              </a:spcAft>
              <a:buClr>
                <a:schemeClr val="dk1"/>
              </a:buClr>
              <a:buSzPts val="2800"/>
              <a:buFont typeface="Times New Roman"/>
              <a:buNone/>
              <a:defRPr sz="1800" b="0"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320"/>
              </a:spcBef>
              <a:spcAft>
                <a:spcPts val="0"/>
              </a:spcAft>
              <a:buClr>
                <a:schemeClr val="dk1"/>
              </a:buClr>
              <a:buSzPts val="2400"/>
              <a:buFont typeface="Times New Roman"/>
              <a:buNone/>
              <a:defRPr sz="1600" b="0"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280"/>
              </a:spcBef>
              <a:spcAft>
                <a:spcPts val="0"/>
              </a:spcAft>
              <a:buClr>
                <a:schemeClr val="dk1"/>
              </a:buClr>
              <a:buSzPts val="2000"/>
              <a:buFont typeface="Times New Roman"/>
              <a:buNone/>
              <a:defRPr sz="1400" b="0"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280"/>
              </a:spcBef>
              <a:spcAft>
                <a:spcPts val="0"/>
              </a:spcAft>
              <a:buClr>
                <a:schemeClr val="dk1"/>
              </a:buClr>
              <a:buSzPts val="2000"/>
              <a:buFont typeface="Times New Roman"/>
              <a:buNone/>
              <a:defRPr sz="1400" b="0"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280"/>
              </a:spcBef>
              <a:spcAft>
                <a:spcPts val="0"/>
              </a:spcAft>
              <a:buClr>
                <a:schemeClr val="dk1"/>
              </a:buClr>
              <a:buSzPts val="2000"/>
              <a:buFont typeface="Times New Roman"/>
              <a:buNone/>
              <a:defRPr sz="1400" b="0"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280"/>
              </a:spcBef>
              <a:spcAft>
                <a:spcPts val="0"/>
              </a:spcAft>
              <a:buClr>
                <a:schemeClr val="dk1"/>
              </a:buClr>
              <a:buSzPts val="2000"/>
              <a:buFont typeface="Times New Roman"/>
              <a:buNone/>
              <a:defRPr sz="1400" b="0"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280"/>
              </a:spcBef>
              <a:spcAft>
                <a:spcPts val="0"/>
              </a:spcAft>
              <a:buClr>
                <a:schemeClr val="dk1"/>
              </a:buClr>
              <a:buSzPts val="2000"/>
              <a:buFont typeface="Times New Roman"/>
              <a:buNone/>
              <a:defRPr sz="1400" b="0"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280"/>
              </a:spcBef>
              <a:spcAft>
                <a:spcPts val="0"/>
              </a:spcAft>
              <a:buClr>
                <a:schemeClr val="dk1"/>
              </a:buClr>
              <a:buSzPts val="2000"/>
              <a:buFont typeface="Times New Roman"/>
              <a:buNone/>
              <a:defRPr sz="1400" b="0" i="0" u="none" strike="noStrike" cap="none">
                <a:solidFill>
                  <a:schemeClr val="dk1"/>
                </a:solidFill>
                <a:latin typeface="Times New Roman"/>
                <a:ea typeface="Times New Roman"/>
                <a:cs typeface="Times New Roman"/>
                <a:sym typeface="Times New Roman"/>
              </a:defRPr>
            </a:lvl9pPr>
          </a:lstStyle>
          <a:p>
            <a:endParaRPr/>
          </a:p>
        </p:txBody>
      </p:sp>
      <p:sp>
        <p:nvSpPr>
          <p:cNvPr id="71" name="Google Shape;71;p11"/>
          <p:cNvSpPr txBox="1">
            <a:spLocks noGrp="1"/>
          </p:cNvSpPr>
          <p:nvPr>
            <p:ph type="dt" idx="10"/>
          </p:nvPr>
        </p:nvSpPr>
        <p:spPr>
          <a:xfrm>
            <a:off x="685800" y="6248400"/>
            <a:ext cx="19050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72" name="Google Shape;72;p11"/>
          <p:cNvSpPr txBox="1">
            <a:spLocks noGrp="1"/>
          </p:cNvSpPr>
          <p:nvPr>
            <p:ph type="ftr" idx="11"/>
          </p:nvPr>
        </p:nvSpPr>
        <p:spPr>
          <a:xfrm>
            <a:off x="3124200" y="6248400"/>
            <a:ext cx="28956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73" name="Google Shape;73;p11"/>
          <p:cNvSpPr txBox="1">
            <a:spLocks noGrp="1"/>
          </p:cNvSpPr>
          <p:nvPr>
            <p:ph type="sldNum" idx="12"/>
          </p:nvPr>
        </p:nvSpPr>
        <p:spPr>
          <a:xfrm>
            <a:off x="65532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74"/>
        <p:cNvGrpSpPr/>
        <p:nvPr/>
      </p:nvGrpSpPr>
      <p:grpSpPr>
        <a:xfrm>
          <a:off x="0" y="0"/>
          <a:ext cx="0" cy="0"/>
          <a:chOff x="0" y="0"/>
          <a:chExt cx="0" cy="0"/>
        </a:xfrm>
      </p:grpSpPr>
      <p:sp>
        <p:nvSpPr>
          <p:cNvPr id="75" name="Google Shape;75;p12"/>
          <p:cNvSpPr txBox="1">
            <a:spLocks noGrp="1"/>
          </p:cNvSpPr>
          <p:nvPr>
            <p:ph type="ctrTitle"/>
          </p:nvPr>
        </p:nvSpPr>
        <p:spPr>
          <a:xfrm>
            <a:off x="685800" y="2130425"/>
            <a:ext cx="7772400" cy="1470025"/>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9pPr>
          </a:lstStyle>
          <a:p>
            <a:endParaRPr/>
          </a:p>
        </p:txBody>
      </p:sp>
      <p:sp>
        <p:nvSpPr>
          <p:cNvPr id="76" name="Google Shape;76;p12"/>
          <p:cNvSpPr txBox="1">
            <a:spLocks noGrp="1"/>
          </p:cNvSpPr>
          <p:nvPr>
            <p:ph type="subTitle" idx="1"/>
          </p:nvPr>
        </p:nvSpPr>
        <p:spPr>
          <a:xfrm>
            <a:off x="1371600" y="3886200"/>
            <a:ext cx="6400800" cy="1752600"/>
          </a:xfrm>
          <a:prstGeom prst="rect">
            <a:avLst/>
          </a:prstGeom>
          <a:noFill/>
          <a:ln>
            <a:noFill/>
          </a:ln>
        </p:spPr>
        <p:txBody>
          <a:bodyPr spcFirstLastPara="1" wrap="square" lIns="91425" tIns="91425" rIns="91425" bIns="91425" anchor="t" anchorCtr="0"/>
          <a:lstStyle>
            <a:lvl1pPr marL="0" marR="0" lvl="0" indent="0" algn="ctr" rtl="0">
              <a:spcBef>
                <a:spcPts val="640"/>
              </a:spcBef>
              <a:spcAft>
                <a:spcPts val="0"/>
              </a:spcAft>
              <a:buClr>
                <a:schemeClr val="dk1"/>
              </a:buClr>
              <a:buSzPts val="3200"/>
              <a:buFont typeface="Times New Roman"/>
              <a:buNone/>
              <a:defRPr sz="3200" b="0" i="0" u="none" strike="noStrike" cap="none">
                <a:solidFill>
                  <a:schemeClr val="dk1"/>
                </a:solidFill>
                <a:latin typeface="Times New Roman"/>
                <a:ea typeface="Times New Roman"/>
                <a:cs typeface="Times New Roman"/>
                <a:sym typeface="Times New Roman"/>
              </a:defRPr>
            </a:lvl1pPr>
            <a:lvl2pPr marL="457200" marR="0" lvl="1" indent="0" algn="ctr" rtl="0">
              <a:spcBef>
                <a:spcPts val="560"/>
              </a:spcBef>
              <a:spcAft>
                <a:spcPts val="0"/>
              </a:spcAft>
              <a:buClr>
                <a:schemeClr val="dk1"/>
              </a:buClr>
              <a:buSzPts val="2800"/>
              <a:buFont typeface="Times New Roman"/>
              <a:buNone/>
              <a:defRPr sz="2800" b="0" i="0" u="none" strike="noStrike" cap="none">
                <a:solidFill>
                  <a:schemeClr val="dk1"/>
                </a:solidFill>
                <a:latin typeface="Times New Roman"/>
                <a:ea typeface="Times New Roman"/>
                <a:cs typeface="Times New Roman"/>
                <a:sym typeface="Times New Roman"/>
              </a:defRPr>
            </a:lvl2pPr>
            <a:lvl3pPr marL="914400" marR="0" lvl="2" indent="0" algn="ctr" rtl="0">
              <a:spcBef>
                <a:spcPts val="480"/>
              </a:spcBef>
              <a:spcAft>
                <a:spcPts val="0"/>
              </a:spcAft>
              <a:buClr>
                <a:schemeClr val="dk1"/>
              </a:buClr>
              <a:buSzPts val="2400"/>
              <a:buFont typeface="Times New Roman"/>
              <a:buNone/>
              <a:defRPr sz="2400" b="0" i="0" u="none" strike="noStrike" cap="none">
                <a:solidFill>
                  <a:schemeClr val="dk1"/>
                </a:solidFill>
                <a:latin typeface="Times New Roman"/>
                <a:ea typeface="Times New Roman"/>
                <a:cs typeface="Times New Roman"/>
                <a:sym typeface="Times New Roman"/>
              </a:defRPr>
            </a:lvl3pPr>
            <a:lvl4pPr marL="1371600" marR="0" lvl="3" indent="0" algn="ctr" rtl="0">
              <a:spcBef>
                <a:spcPts val="400"/>
              </a:spcBef>
              <a:spcAft>
                <a:spcPts val="0"/>
              </a:spcAft>
              <a:buClr>
                <a:schemeClr val="dk1"/>
              </a:buClr>
              <a:buSzPts val="2000"/>
              <a:buFont typeface="Times New Roman"/>
              <a:buNone/>
              <a:defRPr sz="2000" b="0" i="0" u="none" strike="noStrike" cap="none">
                <a:solidFill>
                  <a:schemeClr val="dk1"/>
                </a:solidFill>
                <a:latin typeface="Times New Roman"/>
                <a:ea typeface="Times New Roman"/>
                <a:cs typeface="Times New Roman"/>
                <a:sym typeface="Times New Roman"/>
              </a:defRPr>
            </a:lvl4pPr>
            <a:lvl5pPr marL="1828800" marR="0" lvl="4" indent="0" algn="ctr" rtl="0">
              <a:spcBef>
                <a:spcPts val="400"/>
              </a:spcBef>
              <a:spcAft>
                <a:spcPts val="0"/>
              </a:spcAft>
              <a:buClr>
                <a:schemeClr val="dk1"/>
              </a:buClr>
              <a:buSzPts val="2000"/>
              <a:buFont typeface="Times New Roman"/>
              <a:buNone/>
              <a:defRPr sz="2000" b="0" i="0" u="none" strike="noStrike" cap="none">
                <a:solidFill>
                  <a:schemeClr val="dk1"/>
                </a:solidFill>
                <a:latin typeface="Times New Roman"/>
                <a:ea typeface="Times New Roman"/>
                <a:cs typeface="Times New Roman"/>
                <a:sym typeface="Times New Roman"/>
              </a:defRPr>
            </a:lvl5pPr>
            <a:lvl6pPr marL="2286000" marR="0" lvl="5" indent="0" algn="ctr" rtl="0">
              <a:spcBef>
                <a:spcPts val="400"/>
              </a:spcBef>
              <a:spcAft>
                <a:spcPts val="0"/>
              </a:spcAft>
              <a:buClr>
                <a:schemeClr val="dk1"/>
              </a:buClr>
              <a:buSzPts val="2000"/>
              <a:buFont typeface="Times New Roman"/>
              <a:buNone/>
              <a:defRPr sz="2000" b="0" i="0" u="none" strike="noStrike" cap="none">
                <a:solidFill>
                  <a:schemeClr val="dk1"/>
                </a:solidFill>
                <a:latin typeface="Times New Roman"/>
                <a:ea typeface="Times New Roman"/>
                <a:cs typeface="Times New Roman"/>
                <a:sym typeface="Times New Roman"/>
              </a:defRPr>
            </a:lvl6pPr>
            <a:lvl7pPr marL="2743200" marR="0" lvl="6" indent="0" algn="ctr" rtl="0">
              <a:spcBef>
                <a:spcPts val="400"/>
              </a:spcBef>
              <a:spcAft>
                <a:spcPts val="0"/>
              </a:spcAft>
              <a:buClr>
                <a:schemeClr val="dk1"/>
              </a:buClr>
              <a:buSzPts val="2000"/>
              <a:buFont typeface="Times New Roman"/>
              <a:buNone/>
              <a:defRPr sz="2000" b="0" i="0" u="none" strike="noStrike" cap="none">
                <a:solidFill>
                  <a:schemeClr val="dk1"/>
                </a:solidFill>
                <a:latin typeface="Times New Roman"/>
                <a:ea typeface="Times New Roman"/>
                <a:cs typeface="Times New Roman"/>
                <a:sym typeface="Times New Roman"/>
              </a:defRPr>
            </a:lvl7pPr>
            <a:lvl8pPr marL="3200400" marR="0" lvl="7" indent="0" algn="ctr" rtl="0">
              <a:spcBef>
                <a:spcPts val="400"/>
              </a:spcBef>
              <a:spcAft>
                <a:spcPts val="0"/>
              </a:spcAft>
              <a:buClr>
                <a:schemeClr val="dk1"/>
              </a:buClr>
              <a:buSzPts val="2000"/>
              <a:buFont typeface="Times New Roman"/>
              <a:buNone/>
              <a:defRPr sz="2000" b="0" i="0" u="none" strike="noStrike" cap="none">
                <a:solidFill>
                  <a:schemeClr val="dk1"/>
                </a:solidFill>
                <a:latin typeface="Times New Roman"/>
                <a:ea typeface="Times New Roman"/>
                <a:cs typeface="Times New Roman"/>
                <a:sym typeface="Times New Roman"/>
              </a:defRPr>
            </a:lvl8pPr>
            <a:lvl9pPr marL="3657600" marR="0" lvl="8" indent="0" algn="ctr" rtl="0">
              <a:spcBef>
                <a:spcPts val="400"/>
              </a:spcBef>
              <a:spcAft>
                <a:spcPts val="0"/>
              </a:spcAft>
              <a:buClr>
                <a:schemeClr val="dk1"/>
              </a:buClr>
              <a:buSzPts val="2000"/>
              <a:buFont typeface="Times New Roman"/>
              <a:buNone/>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77" name="Google Shape;77;p12"/>
          <p:cNvSpPr txBox="1">
            <a:spLocks noGrp="1"/>
          </p:cNvSpPr>
          <p:nvPr>
            <p:ph type="dt" idx="10"/>
          </p:nvPr>
        </p:nvSpPr>
        <p:spPr>
          <a:xfrm>
            <a:off x="685800" y="6248400"/>
            <a:ext cx="19050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78" name="Google Shape;78;p12"/>
          <p:cNvSpPr txBox="1">
            <a:spLocks noGrp="1"/>
          </p:cNvSpPr>
          <p:nvPr>
            <p:ph type="ftr" idx="11"/>
          </p:nvPr>
        </p:nvSpPr>
        <p:spPr>
          <a:xfrm>
            <a:off x="3124200" y="6248400"/>
            <a:ext cx="28956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79" name="Google Shape;79;p12"/>
          <p:cNvSpPr txBox="1">
            <a:spLocks noGrp="1"/>
          </p:cNvSpPr>
          <p:nvPr>
            <p:ph type="sldNum" idx="12"/>
          </p:nvPr>
        </p:nvSpPr>
        <p:spPr>
          <a:xfrm>
            <a:off x="65532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3"/>
          <p:cNvSpPr txBox="1">
            <a:spLocks noGrp="1"/>
          </p:cNvSpPr>
          <p:nvPr>
            <p:ph type="title"/>
          </p:nvPr>
        </p:nvSpPr>
        <p:spPr>
          <a:xfrm>
            <a:off x="685800" y="609600"/>
            <a:ext cx="77724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9pPr>
          </a:lstStyle>
          <a:p>
            <a:endParaRPr/>
          </a:p>
        </p:txBody>
      </p:sp>
      <p:sp>
        <p:nvSpPr>
          <p:cNvPr id="17" name="Google Shape;17;p3"/>
          <p:cNvSpPr txBox="1">
            <a:spLocks noGrp="1"/>
          </p:cNvSpPr>
          <p:nvPr>
            <p:ph type="body" idx="1"/>
          </p:nvPr>
        </p:nvSpPr>
        <p:spPr>
          <a:xfrm>
            <a:off x="685800" y="1981200"/>
            <a:ext cx="7772400" cy="4114800"/>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Times New Roman"/>
              <a:buChar char="•"/>
              <a:defRPr sz="3200" b="0" i="0" u="none" strike="noStrike" cap="none">
                <a:solidFill>
                  <a:schemeClr val="dk1"/>
                </a:solidFill>
                <a:latin typeface="Times New Roman"/>
                <a:ea typeface="Times New Roman"/>
                <a:cs typeface="Times New Roman"/>
                <a:sym typeface="Times New Roman"/>
              </a:defRPr>
            </a:lvl1pPr>
            <a:lvl2pPr marL="914400" marR="0" lvl="1" indent="-406400" algn="l" rtl="0">
              <a:spcBef>
                <a:spcPts val="560"/>
              </a:spcBef>
              <a:spcAft>
                <a:spcPts val="0"/>
              </a:spcAft>
              <a:buClr>
                <a:schemeClr val="dk1"/>
              </a:buClr>
              <a:buSzPts val="2800"/>
              <a:buFont typeface="Times New Roman"/>
              <a:buChar char="–"/>
              <a:defRPr sz="2800" b="0" i="0" u="none" strike="noStrike" cap="none">
                <a:solidFill>
                  <a:schemeClr val="dk1"/>
                </a:solidFill>
                <a:latin typeface="Times New Roman"/>
                <a:ea typeface="Times New Roman"/>
                <a:cs typeface="Times New Roman"/>
                <a:sym typeface="Times New Roman"/>
              </a:defRPr>
            </a:lvl2pPr>
            <a:lvl3pPr marL="1371600" marR="0" lvl="2"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3pPr>
            <a:lvl4pPr marL="1828800" marR="0" lvl="3"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4pPr>
            <a:lvl5pPr marL="2286000" marR="0" lvl="4"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5pPr>
            <a:lvl6pPr marL="2743200" marR="0" lvl="5"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18" name="Google Shape;18;p3"/>
          <p:cNvSpPr txBox="1">
            <a:spLocks noGrp="1"/>
          </p:cNvSpPr>
          <p:nvPr>
            <p:ph type="dt" idx="10"/>
          </p:nvPr>
        </p:nvSpPr>
        <p:spPr>
          <a:xfrm>
            <a:off x="685800" y="6248400"/>
            <a:ext cx="19050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9" name="Google Shape;19;p3"/>
          <p:cNvSpPr txBox="1">
            <a:spLocks noGrp="1"/>
          </p:cNvSpPr>
          <p:nvPr>
            <p:ph type="ftr" idx="11"/>
          </p:nvPr>
        </p:nvSpPr>
        <p:spPr>
          <a:xfrm>
            <a:off x="3124200" y="6248400"/>
            <a:ext cx="28956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20" name="Google Shape;20;p3"/>
          <p:cNvSpPr txBox="1">
            <a:spLocks noGrp="1"/>
          </p:cNvSpPr>
          <p:nvPr>
            <p:ph type="sldNum" idx="12"/>
          </p:nvPr>
        </p:nvSpPr>
        <p:spPr>
          <a:xfrm>
            <a:off x="65532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rot="5400000">
            <a:off x="4743450" y="2381250"/>
            <a:ext cx="5486400" cy="19431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9pPr>
          </a:lstStyle>
          <a:p>
            <a:endParaRPr/>
          </a:p>
        </p:txBody>
      </p:sp>
      <p:sp>
        <p:nvSpPr>
          <p:cNvPr id="23" name="Google Shape;23;p4"/>
          <p:cNvSpPr txBox="1">
            <a:spLocks noGrp="1"/>
          </p:cNvSpPr>
          <p:nvPr>
            <p:ph type="body" idx="1"/>
          </p:nvPr>
        </p:nvSpPr>
        <p:spPr>
          <a:xfrm rot="5400000">
            <a:off x="781050" y="514350"/>
            <a:ext cx="5486400" cy="5676900"/>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Times New Roman"/>
              <a:buChar char="•"/>
              <a:defRPr sz="3200" b="0" i="0" u="none" strike="noStrike" cap="none">
                <a:solidFill>
                  <a:schemeClr val="dk1"/>
                </a:solidFill>
                <a:latin typeface="Times New Roman"/>
                <a:ea typeface="Times New Roman"/>
                <a:cs typeface="Times New Roman"/>
                <a:sym typeface="Times New Roman"/>
              </a:defRPr>
            </a:lvl1pPr>
            <a:lvl2pPr marL="914400" marR="0" lvl="1" indent="-406400" algn="l" rtl="0">
              <a:spcBef>
                <a:spcPts val="560"/>
              </a:spcBef>
              <a:spcAft>
                <a:spcPts val="0"/>
              </a:spcAft>
              <a:buClr>
                <a:schemeClr val="dk1"/>
              </a:buClr>
              <a:buSzPts val="2800"/>
              <a:buFont typeface="Times New Roman"/>
              <a:buChar char="–"/>
              <a:defRPr sz="2800" b="0" i="0" u="none" strike="noStrike" cap="none">
                <a:solidFill>
                  <a:schemeClr val="dk1"/>
                </a:solidFill>
                <a:latin typeface="Times New Roman"/>
                <a:ea typeface="Times New Roman"/>
                <a:cs typeface="Times New Roman"/>
                <a:sym typeface="Times New Roman"/>
              </a:defRPr>
            </a:lvl2pPr>
            <a:lvl3pPr marL="1371600" marR="0" lvl="2"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3pPr>
            <a:lvl4pPr marL="1828800" marR="0" lvl="3"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4pPr>
            <a:lvl5pPr marL="2286000" marR="0" lvl="4"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5pPr>
            <a:lvl6pPr marL="2743200" marR="0" lvl="5"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24" name="Google Shape;24;p4"/>
          <p:cNvSpPr txBox="1">
            <a:spLocks noGrp="1"/>
          </p:cNvSpPr>
          <p:nvPr>
            <p:ph type="dt" idx="10"/>
          </p:nvPr>
        </p:nvSpPr>
        <p:spPr>
          <a:xfrm>
            <a:off x="685800" y="6248400"/>
            <a:ext cx="19050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25" name="Google Shape;25;p4"/>
          <p:cNvSpPr txBox="1">
            <a:spLocks noGrp="1"/>
          </p:cNvSpPr>
          <p:nvPr>
            <p:ph type="ftr" idx="11"/>
          </p:nvPr>
        </p:nvSpPr>
        <p:spPr>
          <a:xfrm>
            <a:off x="3124200" y="6248400"/>
            <a:ext cx="28956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26" name="Google Shape;26;p4"/>
          <p:cNvSpPr txBox="1">
            <a:spLocks noGrp="1"/>
          </p:cNvSpPr>
          <p:nvPr>
            <p:ph type="sldNum" idx="12"/>
          </p:nvPr>
        </p:nvSpPr>
        <p:spPr>
          <a:xfrm>
            <a:off x="65532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685800" y="609600"/>
            <a:ext cx="77724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9pPr>
          </a:lstStyle>
          <a:p>
            <a:endParaRPr/>
          </a:p>
        </p:txBody>
      </p:sp>
      <p:sp>
        <p:nvSpPr>
          <p:cNvPr id="29" name="Google Shape;29;p5"/>
          <p:cNvSpPr txBox="1">
            <a:spLocks noGrp="1"/>
          </p:cNvSpPr>
          <p:nvPr>
            <p:ph type="body" idx="1"/>
          </p:nvPr>
        </p:nvSpPr>
        <p:spPr>
          <a:xfrm rot="5400000">
            <a:off x="2514600" y="152400"/>
            <a:ext cx="4114800" cy="7772400"/>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Times New Roman"/>
              <a:buChar char="•"/>
              <a:defRPr sz="3200" b="0" i="0" u="none" strike="noStrike" cap="none">
                <a:solidFill>
                  <a:schemeClr val="dk1"/>
                </a:solidFill>
                <a:latin typeface="Times New Roman"/>
                <a:ea typeface="Times New Roman"/>
                <a:cs typeface="Times New Roman"/>
                <a:sym typeface="Times New Roman"/>
              </a:defRPr>
            </a:lvl1pPr>
            <a:lvl2pPr marL="914400" marR="0" lvl="1" indent="-406400" algn="l" rtl="0">
              <a:spcBef>
                <a:spcPts val="560"/>
              </a:spcBef>
              <a:spcAft>
                <a:spcPts val="0"/>
              </a:spcAft>
              <a:buClr>
                <a:schemeClr val="dk1"/>
              </a:buClr>
              <a:buSzPts val="2800"/>
              <a:buFont typeface="Times New Roman"/>
              <a:buChar char="–"/>
              <a:defRPr sz="2800" b="0" i="0" u="none" strike="noStrike" cap="none">
                <a:solidFill>
                  <a:schemeClr val="dk1"/>
                </a:solidFill>
                <a:latin typeface="Times New Roman"/>
                <a:ea typeface="Times New Roman"/>
                <a:cs typeface="Times New Roman"/>
                <a:sym typeface="Times New Roman"/>
              </a:defRPr>
            </a:lvl2pPr>
            <a:lvl3pPr marL="1371600" marR="0" lvl="2"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3pPr>
            <a:lvl4pPr marL="1828800" marR="0" lvl="3"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4pPr>
            <a:lvl5pPr marL="2286000" marR="0" lvl="4"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5pPr>
            <a:lvl6pPr marL="2743200" marR="0" lvl="5"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30" name="Google Shape;30;p5"/>
          <p:cNvSpPr txBox="1">
            <a:spLocks noGrp="1"/>
          </p:cNvSpPr>
          <p:nvPr>
            <p:ph type="dt" idx="10"/>
          </p:nvPr>
        </p:nvSpPr>
        <p:spPr>
          <a:xfrm>
            <a:off x="685800" y="6248400"/>
            <a:ext cx="19050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31" name="Google Shape;31;p5"/>
          <p:cNvSpPr txBox="1">
            <a:spLocks noGrp="1"/>
          </p:cNvSpPr>
          <p:nvPr>
            <p:ph type="ftr" idx="11"/>
          </p:nvPr>
        </p:nvSpPr>
        <p:spPr>
          <a:xfrm>
            <a:off x="3124200" y="6248400"/>
            <a:ext cx="28956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32" name="Google Shape;32;p5"/>
          <p:cNvSpPr txBox="1">
            <a:spLocks noGrp="1"/>
          </p:cNvSpPr>
          <p:nvPr>
            <p:ph type="sldNum" idx="12"/>
          </p:nvPr>
        </p:nvSpPr>
        <p:spPr>
          <a:xfrm>
            <a:off x="65532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1792288" y="4800600"/>
            <a:ext cx="5486400" cy="566738"/>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SzPts val="1400"/>
              <a:buNone/>
              <a:defRPr sz="2000" b="1"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9pPr>
          </a:lstStyle>
          <a:p>
            <a:endParaRPr/>
          </a:p>
        </p:txBody>
      </p:sp>
      <p:sp>
        <p:nvSpPr>
          <p:cNvPr id="35" name="Google Shape;35;p6"/>
          <p:cNvSpPr>
            <a:spLocks noGrp="1"/>
          </p:cNvSpPr>
          <p:nvPr>
            <p:ph type="pic" idx="2"/>
          </p:nvPr>
        </p:nvSpPr>
        <p:spPr>
          <a:xfrm>
            <a:off x="1792288" y="612775"/>
            <a:ext cx="5486400" cy="4114800"/>
          </a:xfrm>
          <a:prstGeom prst="rect">
            <a:avLst/>
          </a:prstGeom>
          <a:noFill/>
          <a:ln>
            <a:noFill/>
          </a:ln>
        </p:spPr>
        <p:txBody>
          <a:bodyPr spcFirstLastPara="1" wrap="square" lIns="91425" tIns="91425" rIns="91425" bIns="91425" anchor="t" anchorCtr="0"/>
          <a:lstStyle>
            <a:lvl1pPr marL="0" marR="0" lvl="0" indent="0" algn="l" rtl="0">
              <a:spcBef>
                <a:spcPts val="640"/>
              </a:spcBef>
              <a:spcAft>
                <a:spcPts val="0"/>
              </a:spcAft>
              <a:buClr>
                <a:schemeClr val="dk1"/>
              </a:buClr>
              <a:buSzPts val="1400"/>
              <a:buFont typeface="Times New Roman"/>
              <a:buNone/>
              <a:defRPr sz="3200" b="0" i="0" u="none" strike="noStrike" cap="none">
                <a:solidFill>
                  <a:schemeClr val="dk1"/>
                </a:solidFill>
                <a:latin typeface="Times New Roman"/>
                <a:ea typeface="Times New Roman"/>
                <a:cs typeface="Times New Roman"/>
                <a:sym typeface="Times New Roman"/>
              </a:defRPr>
            </a:lvl1pPr>
            <a:lvl2pPr marL="457200" marR="0" lvl="1" indent="0" algn="l" rtl="0">
              <a:spcBef>
                <a:spcPts val="560"/>
              </a:spcBef>
              <a:spcAft>
                <a:spcPts val="0"/>
              </a:spcAft>
              <a:buClr>
                <a:schemeClr val="dk1"/>
              </a:buClr>
              <a:buSzPts val="1400"/>
              <a:buFont typeface="Times New Roman"/>
              <a:buNone/>
              <a:defRPr sz="2800" b="0" i="0" u="none" strike="noStrike" cap="none">
                <a:solidFill>
                  <a:schemeClr val="dk1"/>
                </a:solidFill>
                <a:latin typeface="Times New Roman"/>
                <a:ea typeface="Times New Roman"/>
                <a:cs typeface="Times New Roman"/>
                <a:sym typeface="Times New Roman"/>
              </a:defRPr>
            </a:lvl2pPr>
            <a:lvl3pPr marL="914400" marR="0" lvl="2" indent="0" algn="l" rtl="0">
              <a:spcBef>
                <a:spcPts val="480"/>
              </a:spcBef>
              <a:spcAft>
                <a:spcPts val="0"/>
              </a:spcAft>
              <a:buClr>
                <a:schemeClr val="dk1"/>
              </a:buClr>
              <a:buSzPts val="1400"/>
              <a:buFont typeface="Times New Roman"/>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spcBef>
                <a:spcPts val="400"/>
              </a:spcBef>
              <a:spcAft>
                <a:spcPts val="0"/>
              </a:spcAft>
              <a:buClr>
                <a:schemeClr val="dk1"/>
              </a:buClr>
              <a:buSzPts val="1400"/>
              <a:buFont typeface="Times New Roman"/>
              <a:buNone/>
              <a:defRPr sz="2000" b="0" i="0" u="none" strike="noStrike" cap="none">
                <a:solidFill>
                  <a:schemeClr val="dk1"/>
                </a:solidFill>
                <a:latin typeface="Times New Roman"/>
                <a:ea typeface="Times New Roman"/>
                <a:cs typeface="Times New Roman"/>
                <a:sym typeface="Times New Roman"/>
              </a:defRPr>
            </a:lvl4pPr>
            <a:lvl5pPr marL="1828800" marR="0" lvl="4" indent="0" algn="l" rtl="0">
              <a:spcBef>
                <a:spcPts val="400"/>
              </a:spcBef>
              <a:spcAft>
                <a:spcPts val="0"/>
              </a:spcAft>
              <a:buClr>
                <a:schemeClr val="dk1"/>
              </a:buClr>
              <a:buSzPts val="1400"/>
              <a:buFont typeface="Times New Roman"/>
              <a:buNone/>
              <a:defRPr sz="2000" b="0" i="0" u="none" strike="noStrike" cap="none">
                <a:solidFill>
                  <a:schemeClr val="dk1"/>
                </a:solidFill>
                <a:latin typeface="Times New Roman"/>
                <a:ea typeface="Times New Roman"/>
                <a:cs typeface="Times New Roman"/>
                <a:sym typeface="Times New Roman"/>
              </a:defRPr>
            </a:lvl5pPr>
            <a:lvl6pPr marL="2286000" marR="0" lvl="5" indent="0" algn="l" rtl="0">
              <a:spcBef>
                <a:spcPts val="400"/>
              </a:spcBef>
              <a:spcAft>
                <a:spcPts val="0"/>
              </a:spcAft>
              <a:buClr>
                <a:schemeClr val="dk1"/>
              </a:buClr>
              <a:buSzPts val="1400"/>
              <a:buFont typeface="Times New Roman"/>
              <a:buNone/>
              <a:defRPr sz="2000" b="0" i="0" u="none" strike="noStrike" cap="none">
                <a:solidFill>
                  <a:schemeClr val="dk1"/>
                </a:solidFill>
                <a:latin typeface="Times New Roman"/>
                <a:ea typeface="Times New Roman"/>
                <a:cs typeface="Times New Roman"/>
                <a:sym typeface="Times New Roman"/>
              </a:defRPr>
            </a:lvl6pPr>
            <a:lvl7pPr marL="2743200" marR="0" lvl="6" indent="0" algn="l" rtl="0">
              <a:spcBef>
                <a:spcPts val="400"/>
              </a:spcBef>
              <a:spcAft>
                <a:spcPts val="0"/>
              </a:spcAft>
              <a:buClr>
                <a:schemeClr val="dk1"/>
              </a:buClr>
              <a:buSzPts val="1400"/>
              <a:buFont typeface="Times New Roman"/>
              <a:buNone/>
              <a:defRPr sz="2000" b="0" i="0" u="none" strike="noStrike" cap="none">
                <a:solidFill>
                  <a:schemeClr val="dk1"/>
                </a:solidFill>
                <a:latin typeface="Times New Roman"/>
                <a:ea typeface="Times New Roman"/>
                <a:cs typeface="Times New Roman"/>
                <a:sym typeface="Times New Roman"/>
              </a:defRPr>
            </a:lvl7pPr>
            <a:lvl8pPr marL="3200400" marR="0" lvl="7" indent="0" algn="l" rtl="0">
              <a:spcBef>
                <a:spcPts val="400"/>
              </a:spcBef>
              <a:spcAft>
                <a:spcPts val="0"/>
              </a:spcAft>
              <a:buClr>
                <a:schemeClr val="dk1"/>
              </a:buClr>
              <a:buSzPts val="1400"/>
              <a:buFont typeface="Times New Roman"/>
              <a:buNone/>
              <a:defRPr sz="2000" b="0" i="0" u="none" strike="noStrike" cap="none">
                <a:solidFill>
                  <a:schemeClr val="dk1"/>
                </a:solidFill>
                <a:latin typeface="Times New Roman"/>
                <a:ea typeface="Times New Roman"/>
                <a:cs typeface="Times New Roman"/>
                <a:sym typeface="Times New Roman"/>
              </a:defRPr>
            </a:lvl8pPr>
            <a:lvl9pPr marL="3657600" marR="0" lvl="8" indent="0" algn="l" rtl="0">
              <a:spcBef>
                <a:spcPts val="400"/>
              </a:spcBef>
              <a:spcAft>
                <a:spcPts val="0"/>
              </a:spcAft>
              <a:buClr>
                <a:schemeClr val="dk1"/>
              </a:buClr>
              <a:buSzPts val="1400"/>
              <a:buFont typeface="Times New Roman"/>
              <a:buNone/>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36" name="Google Shape;36;p6"/>
          <p:cNvSpPr txBox="1">
            <a:spLocks noGrp="1"/>
          </p:cNvSpPr>
          <p:nvPr>
            <p:ph type="body" idx="1"/>
          </p:nvPr>
        </p:nvSpPr>
        <p:spPr>
          <a:xfrm>
            <a:off x="1792288" y="5367338"/>
            <a:ext cx="5486400" cy="804862"/>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chemeClr val="dk1"/>
              </a:buClr>
              <a:buSzPts val="3200"/>
              <a:buFont typeface="Times New Roman"/>
              <a:buNone/>
              <a:defRPr sz="1400" b="0"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240"/>
              </a:spcBef>
              <a:spcAft>
                <a:spcPts val="0"/>
              </a:spcAft>
              <a:buClr>
                <a:schemeClr val="dk1"/>
              </a:buClr>
              <a:buSzPts val="2800"/>
              <a:buFont typeface="Times New Roman"/>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200"/>
              </a:spcBef>
              <a:spcAft>
                <a:spcPts val="0"/>
              </a:spcAft>
              <a:buClr>
                <a:schemeClr val="dk1"/>
              </a:buClr>
              <a:buSzPts val="2400"/>
              <a:buFont typeface="Times New Roman"/>
              <a:buNone/>
              <a:defRPr sz="1000" b="0"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180"/>
              </a:spcBef>
              <a:spcAft>
                <a:spcPts val="0"/>
              </a:spcAft>
              <a:buClr>
                <a:schemeClr val="dk1"/>
              </a:buClr>
              <a:buSzPts val="2000"/>
              <a:buFont typeface="Times New Roman"/>
              <a:buNone/>
              <a:defRPr sz="900" b="0"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180"/>
              </a:spcBef>
              <a:spcAft>
                <a:spcPts val="0"/>
              </a:spcAft>
              <a:buClr>
                <a:schemeClr val="dk1"/>
              </a:buClr>
              <a:buSzPts val="2000"/>
              <a:buFont typeface="Times New Roman"/>
              <a:buNone/>
              <a:defRPr sz="900" b="0"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180"/>
              </a:spcBef>
              <a:spcAft>
                <a:spcPts val="0"/>
              </a:spcAft>
              <a:buClr>
                <a:schemeClr val="dk1"/>
              </a:buClr>
              <a:buSzPts val="2000"/>
              <a:buFont typeface="Times New Roman"/>
              <a:buNone/>
              <a:defRPr sz="900" b="0"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180"/>
              </a:spcBef>
              <a:spcAft>
                <a:spcPts val="0"/>
              </a:spcAft>
              <a:buClr>
                <a:schemeClr val="dk1"/>
              </a:buClr>
              <a:buSzPts val="2000"/>
              <a:buFont typeface="Times New Roman"/>
              <a:buNone/>
              <a:defRPr sz="900" b="0"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180"/>
              </a:spcBef>
              <a:spcAft>
                <a:spcPts val="0"/>
              </a:spcAft>
              <a:buClr>
                <a:schemeClr val="dk1"/>
              </a:buClr>
              <a:buSzPts val="2000"/>
              <a:buFont typeface="Times New Roman"/>
              <a:buNone/>
              <a:defRPr sz="900" b="0"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180"/>
              </a:spcBef>
              <a:spcAft>
                <a:spcPts val="0"/>
              </a:spcAft>
              <a:buClr>
                <a:schemeClr val="dk1"/>
              </a:buClr>
              <a:buSzPts val="2000"/>
              <a:buFont typeface="Times New Roman"/>
              <a:buNone/>
              <a:defRPr sz="900" b="0" i="0" u="none" strike="noStrike" cap="none">
                <a:solidFill>
                  <a:schemeClr val="dk1"/>
                </a:solidFill>
                <a:latin typeface="Times New Roman"/>
                <a:ea typeface="Times New Roman"/>
                <a:cs typeface="Times New Roman"/>
                <a:sym typeface="Times New Roman"/>
              </a:defRPr>
            </a:lvl9pPr>
          </a:lstStyle>
          <a:p>
            <a:endParaRPr/>
          </a:p>
        </p:txBody>
      </p:sp>
      <p:sp>
        <p:nvSpPr>
          <p:cNvPr id="37" name="Google Shape;37;p6"/>
          <p:cNvSpPr txBox="1">
            <a:spLocks noGrp="1"/>
          </p:cNvSpPr>
          <p:nvPr>
            <p:ph type="dt" idx="10"/>
          </p:nvPr>
        </p:nvSpPr>
        <p:spPr>
          <a:xfrm>
            <a:off x="685800" y="6248400"/>
            <a:ext cx="19050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38" name="Google Shape;38;p6"/>
          <p:cNvSpPr txBox="1">
            <a:spLocks noGrp="1"/>
          </p:cNvSpPr>
          <p:nvPr>
            <p:ph type="ftr" idx="11"/>
          </p:nvPr>
        </p:nvSpPr>
        <p:spPr>
          <a:xfrm>
            <a:off x="3124200" y="6248400"/>
            <a:ext cx="28956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39" name="Google Shape;39;p6"/>
          <p:cNvSpPr txBox="1">
            <a:spLocks noGrp="1"/>
          </p:cNvSpPr>
          <p:nvPr>
            <p:ph type="sldNum" idx="12"/>
          </p:nvPr>
        </p:nvSpPr>
        <p:spPr>
          <a:xfrm>
            <a:off x="65532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57200" y="273050"/>
            <a:ext cx="3008313" cy="1162050"/>
          </a:xfrm>
          <a:prstGeom prst="rect">
            <a:avLst/>
          </a:prstGeom>
          <a:noFill/>
          <a:ln>
            <a:noFill/>
          </a:ln>
        </p:spPr>
        <p:txBody>
          <a:bodyPr spcFirstLastPara="1" wrap="square" lIns="91425" tIns="91425" rIns="91425" bIns="91425" anchor="b" anchorCtr="0"/>
          <a:lstStyle>
            <a:lvl1pPr marL="0" marR="0" lvl="0" indent="0" algn="l" rtl="0">
              <a:spcBef>
                <a:spcPts val="0"/>
              </a:spcBef>
              <a:spcAft>
                <a:spcPts val="0"/>
              </a:spcAft>
              <a:buSzPts val="1400"/>
              <a:buNone/>
              <a:defRPr sz="2000" b="1"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9pPr>
          </a:lstStyle>
          <a:p>
            <a:endParaRPr/>
          </a:p>
        </p:txBody>
      </p:sp>
      <p:sp>
        <p:nvSpPr>
          <p:cNvPr id="42" name="Google Shape;42;p7"/>
          <p:cNvSpPr txBox="1">
            <a:spLocks noGrp="1"/>
          </p:cNvSpPr>
          <p:nvPr>
            <p:ph type="body" idx="1"/>
          </p:nvPr>
        </p:nvSpPr>
        <p:spPr>
          <a:xfrm>
            <a:off x="3575050" y="273050"/>
            <a:ext cx="5111750" cy="5853113"/>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Times New Roman"/>
              <a:buChar char="•"/>
              <a:defRPr sz="3200" b="0" i="0" u="none" strike="noStrike" cap="none">
                <a:solidFill>
                  <a:schemeClr val="dk1"/>
                </a:solidFill>
                <a:latin typeface="Times New Roman"/>
                <a:ea typeface="Times New Roman"/>
                <a:cs typeface="Times New Roman"/>
                <a:sym typeface="Times New Roman"/>
              </a:defRPr>
            </a:lvl1pPr>
            <a:lvl2pPr marL="914400" marR="0" lvl="1" indent="-406400" algn="l" rtl="0">
              <a:spcBef>
                <a:spcPts val="560"/>
              </a:spcBef>
              <a:spcAft>
                <a:spcPts val="0"/>
              </a:spcAft>
              <a:buClr>
                <a:schemeClr val="dk1"/>
              </a:buClr>
              <a:buSzPts val="2800"/>
              <a:buFont typeface="Times New Roman"/>
              <a:buChar char="–"/>
              <a:defRPr sz="2800" b="0" i="0" u="none" strike="noStrike" cap="none">
                <a:solidFill>
                  <a:schemeClr val="dk1"/>
                </a:solidFill>
                <a:latin typeface="Times New Roman"/>
                <a:ea typeface="Times New Roman"/>
                <a:cs typeface="Times New Roman"/>
                <a:sym typeface="Times New Roman"/>
              </a:defRPr>
            </a:lvl2pPr>
            <a:lvl3pPr marL="1371600" marR="0" lvl="2"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3pPr>
            <a:lvl4pPr marL="1828800" marR="0" lvl="3"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4pPr>
            <a:lvl5pPr marL="2286000" marR="0" lvl="4"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5pPr>
            <a:lvl6pPr marL="2743200" marR="0" lvl="5"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43" name="Google Shape;43;p7"/>
          <p:cNvSpPr txBox="1">
            <a:spLocks noGrp="1"/>
          </p:cNvSpPr>
          <p:nvPr>
            <p:ph type="body" idx="2"/>
          </p:nvPr>
        </p:nvSpPr>
        <p:spPr>
          <a:xfrm>
            <a:off x="457200" y="1435100"/>
            <a:ext cx="3008313" cy="4691063"/>
          </a:xfrm>
          <a:prstGeom prst="rect">
            <a:avLst/>
          </a:prstGeom>
          <a:noFill/>
          <a:ln>
            <a:noFill/>
          </a:ln>
        </p:spPr>
        <p:txBody>
          <a:bodyPr spcFirstLastPara="1" wrap="square" lIns="91425" tIns="91425" rIns="91425" bIns="91425" anchor="t" anchorCtr="0"/>
          <a:lstStyle>
            <a:lvl1pPr marL="457200" marR="0" lvl="0" indent="-228600" algn="l" rtl="0">
              <a:spcBef>
                <a:spcPts val="280"/>
              </a:spcBef>
              <a:spcAft>
                <a:spcPts val="0"/>
              </a:spcAft>
              <a:buClr>
                <a:schemeClr val="dk1"/>
              </a:buClr>
              <a:buSzPts val="3200"/>
              <a:buFont typeface="Times New Roman"/>
              <a:buNone/>
              <a:defRPr sz="1400" b="0"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240"/>
              </a:spcBef>
              <a:spcAft>
                <a:spcPts val="0"/>
              </a:spcAft>
              <a:buClr>
                <a:schemeClr val="dk1"/>
              </a:buClr>
              <a:buSzPts val="2800"/>
              <a:buFont typeface="Times New Roman"/>
              <a:buNone/>
              <a:defRPr sz="1200" b="0"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200"/>
              </a:spcBef>
              <a:spcAft>
                <a:spcPts val="0"/>
              </a:spcAft>
              <a:buClr>
                <a:schemeClr val="dk1"/>
              </a:buClr>
              <a:buSzPts val="2400"/>
              <a:buFont typeface="Times New Roman"/>
              <a:buNone/>
              <a:defRPr sz="1000" b="0"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180"/>
              </a:spcBef>
              <a:spcAft>
                <a:spcPts val="0"/>
              </a:spcAft>
              <a:buClr>
                <a:schemeClr val="dk1"/>
              </a:buClr>
              <a:buSzPts val="2000"/>
              <a:buFont typeface="Times New Roman"/>
              <a:buNone/>
              <a:defRPr sz="900" b="0"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180"/>
              </a:spcBef>
              <a:spcAft>
                <a:spcPts val="0"/>
              </a:spcAft>
              <a:buClr>
                <a:schemeClr val="dk1"/>
              </a:buClr>
              <a:buSzPts val="2000"/>
              <a:buFont typeface="Times New Roman"/>
              <a:buNone/>
              <a:defRPr sz="900" b="0"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180"/>
              </a:spcBef>
              <a:spcAft>
                <a:spcPts val="0"/>
              </a:spcAft>
              <a:buClr>
                <a:schemeClr val="dk1"/>
              </a:buClr>
              <a:buSzPts val="2000"/>
              <a:buFont typeface="Times New Roman"/>
              <a:buNone/>
              <a:defRPr sz="900" b="0"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180"/>
              </a:spcBef>
              <a:spcAft>
                <a:spcPts val="0"/>
              </a:spcAft>
              <a:buClr>
                <a:schemeClr val="dk1"/>
              </a:buClr>
              <a:buSzPts val="2000"/>
              <a:buFont typeface="Times New Roman"/>
              <a:buNone/>
              <a:defRPr sz="900" b="0"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180"/>
              </a:spcBef>
              <a:spcAft>
                <a:spcPts val="0"/>
              </a:spcAft>
              <a:buClr>
                <a:schemeClr val="dk1"/>
              </a:buClr>
              <a:buSzPts val="2000"/>
              <a:buFont typeface="Times New Roman"/>
              <a:buNone/>
              <a:defRPr sz="900" b="0"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180"/>
              </a:spcBef>
              <a:spcAft>
                <a:spcPts val="0"/>
              </a:spcAft>
              <a:buClr>
                <a:schemeClr val="dk1"/>
              </a:buClr>
              <a:buSzPts val="2000"/>
              <a:buFont typeface="Times New Roman"/>
              <a:buNone/>
              <a:defRPr sz="900" b="0" i="0" u="none" strike="noStrike" cap="none">
                <a:solidFill>
                  <a:schemeClr val="dk1"/>
                </a:solidFill>
                <a:latin typeface="Times New Roman"/>
                <a:ea typeface="Times New Roman"/>
                <a:cs typeface="Times New Roman"/>
                <a:sym typeface="Times New Roman"/>
              </a:defRPr>
            </a:lvl9pPr>
          </a:lstStyle>
          <a:p>
            <a:endParaRPr/>
          </a:p>
        </p:txBody>
      </p:sp>
      <p:sp>
        <p:nvSpPr>
          <p:cNvPr id="44" name="Google Shape;44;p7"/>
          <p:cNvSpPr txBox="1">
            <a:spLocks noGrp="1"/>
          </p:cNvSpPr>
          <p:nvPr>
            <p:ph type="dt" idx="10"/>
          </p:nvPr>
        </p:nvSpPr>
        <p:spPr>
          <a:xfrm>
            <a:off x="685800" y="6248400"/>
            <a:ext cx="19050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45" name="Google Shape;45;p7"/>
          <p:cNvSpPr txBox="1">
            <a:spLocks noGrp="1"/>
          </p:cNvSpPr>
          <p:nvPr>
            <p:ph type="ftr" idx="11"/>
          </p:nvPr>
        </p:nvSpPr>
        <p:spPr>
          <a:xfrm>
            <a:off x="3124200" y="6248400"/>
            <a:ext cx="28956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46" name="Google Shape;46;p7"/>
          <p:cNvSpPr txBox="1">
            <a:spLocks noGrp="1"/>
          </p:cNvSpPr>
          <p:nvPr>
            <p:ph type="sldNum" idx="12"/>
          </p:nvPr>
        </p:nvSpPr>
        <p:spPr>
          <a:xfrm>
            <a:off x="65532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7"/>
        <p:cNvGrpSpPr/>
        <p:nvPr/>
      </p:nvGrpSpPr>
      <p:grpSpPr>
        <a:xfrm>
          <a:off x="0" y="0"/>
          <a:ext cx="0" cy="0"/>
          <a:chOff x="0" y="0"/>
          <a:chExt cx="0" cy="0"/>
        </a:xfrm>
      </p:grpSpPr>
      <p:sp>
        <p:nvSpPr>
          <p:cNvPr id="48" name="Google Shape;48;p8"/>
          <p:cNvSpPr txBox="1">
            <a:spLocks noGrp="1"/>
          </p:cNvSpPr>
          <p:nvPr>
            <p:ph type="title"/>
          </p:nvPr>
        </p:nvSpPr>
        <p:spPr>
          <a:xfrm>
            <a:off x="685800" y="609600"/>
            <a:ext cx="77724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9pPr>
          </a:lstStyle>
          <a:p>
            <a:endParaRPr/>
          </a:p>
        </p:txBody>
      </p:sp>
      <p:sp>
        <p:nvSpPr>
          <p:cNvPr id="49" name="Google Shape;49;p8"/>
          <p:cNvSpPr txBox="1">
            <a:spLocks noGrp="1"/>
          </p:cNvSpPr>
          <p:nvPr>
            <p:ph type="dt" idx="10"/>
          </p:nvPr>
        </p:nvSpPr>
        <p:spPr>
          <a:xfrm>
            <a:off x="685800" y="6248400"/>
            <a:ext cx="19050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50" name="Google Shape;50;p8"/>
          <p:cNvSpPr txBox="1">
            <a:spLocks noGrp="1"/>
          </p:cNvSpPr>
          <p:nvPr>
            <p:ph type="ftr" idx="11"/>
          </p:nvPr>
        </p:nvSpPr>
        <p:spPr>
          <a:xfrm>
            <a:off x="3124200" y="6248400"/>
            <a:ext cx="28956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51" name="Google Shape;51;p8"/>
          <p:cNvSpPr txBox="1">
            <a:spLocks noGrp="1"/>
          </p:cNvSpPr>
          <p:nvPr>
            <p:ph type="sldNum" idx="12"/>
          </p:nvPr>
        </p:nvSpPr>
        <p:spPr>
          <a:xfrm>
            <a:off x="65532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2"/>
        <p:cNvGrpSpPr/>
        <p:nvPr/>
      </p:nvGrpSpPr>
      <p:grpSpPr>
        <a:xfrm>
          <a:off x="0" y="0"/>
          <a:ext cx="0" cy="0"/>
          <a:chOff x="0" y="0"/>
          <a:chExt cx="0" cy="0"/>
        </a:xfrm>
      </p:grpSpPr>
      <p:sp>
        <p:nvSpPr>
          <p:cNvPr id="53" name="Google Shape;53;p9"/>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9pPr>
          </a:lstStyle>
          <a:p>
            <a:endParaRPr/>
          </a:p>
        </p:txBody>
      </p:sp>
      <p:sp>
        <p:nvSpPr>
          <p:cNvPr id="54" name="Google Shape;54;p9"/>
          <p:cNvSpPr txBox="1">
            <a:spLocks noGrp="1"/>
          </p:cNvSpPr>
          <p:nvPr>
            <p:ph type="body" idx="1"/>
          </p:nvPr>
        </p:nvSpPr>
        <p:spPr>
          <a:xfrm>
            <a:off x="457200" y="1535113"/>
            <a:ext cx="4040188" cy="639762"/>
          </a:xfrm>
          <a:prstGeom prst="rect">
            <a:avLst/>
          </a:prstGeom>
          <a:noFill/>
          <a:ln>
            <a:noFill/>
          </a:ln>
        </p:spPr>
        <p:txBody>
          <a:bodyPr spcFirstLastPara="1" wrap="square" lIns="91425" tIns="91425" rIns="91425" bIns="91425" anchor="b" anchorCtr="0"/>
          <a:lstStyle>
            <a:lvl1pPr marL="457200" marR="0" lvl="0" indent="-228600" algn="l" rtl="0">
              <a:spcBef>
                <a:spcPts val="480"/>
              </a:spcBef>
              <a:spcAft>
                <a:spcPts val="0"/>
              </a:spcAft>
              <a:buClr>
                <a:schemeClr val="dk1"/>
              </a:buClr>
              <a:buSzPts val="3200"/>
              <a:buFont typeface="Times New Roman"/>
              <a:buNone/>
              <a:defRPr sz="2400" b="1"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400"/>
              </a:spcBef>
              <a:spcAft>
                <a:spcPts val="0"/>
              </a:spcAft>
              <a:buClr>
                <a:schemeClr val="dk1"/>
              </a:buClr>
              <a:buSzPts val="2800"/>
              <a:buFont typeface="Times New Roman"/>
              <a:buNone/>
              <a:defRPr sz="2000" b="1"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360"/>
              </a:spcBef>
              <a:spcAft>
                <a:spcPts val="0"/>
              </a:spcAft>
              <a:buClr>
                <a:schemeClr val="dk1"/>
              </a:buClr>
              <a:buSzPts val="2400"/>
              <a:buFont typeface="Times New Roman"/>
              <a:buNone/>
              <a:defRPr sz="1800" b="1"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320"/>
              </a:spcBef>
              <a:spcAft>
                <a:spcPts val="0"/>
              </a:spcAft>
              <a:buClr>
                <a:schemeClr val="dk1"/>
              </a:buClr>
              <a:buSzPts val="2000"/>
              <a:buFont typeface="Times New Roman"/>
              <a:buNone/>
              <a:defRPr sz="1600" b="1"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320"/>
              </a:spcBef>
              <a:spcAft>
                <a:spcPts val="0"/>
              </a:spcAft>
              <a:buClr>
                <a:schemeClr val="dk1"/>
              </a:buClr>
              <a:buSzPts val="2000"/>
              <a:buFont typeface="Times New Roman"/>
              <a:buNone/>
              <a:defRPr sz="1600" b="1"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320"/>
              </a:spcBef>
              <a:spcAft>
                <a:spcPts val="0"/>
              </a:spcAft>
              <a:buClr>
                <a:schemeClr val="dk1"/>
              </a:buClr>
              <a:buSzPts val="2000"/>
              <a:buFont typeface="Times New Roman"/>
              <a:buNone/>
              <a:defRPr sz="1600" b="1"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320"/>
              </a:spcBef>
              <a:spcAft>
                <a:spcPts val="0"/>
              </a:spcAft>
              <a:buClr>
                <a:schemeClr val="dk1"/>
              </a:buClr>
              <a:buSzPts val="2000"/>
              <a:buFont typeface="Times New Roman"/>
              <a:buNone/>
              <a:defRPr sz="1600" b="1"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320"/>
              </a:spcBef>
              <a:spcAft>
                <a:spcPts val="0"/>
              </a:spcAft>
              <a:buClr>
                <a:schemeClr val="dk1"/>
              </a:buClr>
              <a:buSzPts val="2000"/>
              <a:buFont typeface="Times New Roman"/>
              <a:buNone/>
              <a:defRPr sz="1600" b="1"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320"/>
              </a:spcBef>
              <a:spcAft>
                <a:spcPts val="0"/>
              </a:spcAft>
              <a:buClr>
                <a:schemeClr val="dk1"/>
              </a:buClr>
              <a:buSzPts val="2000"/>
              <a:buFont typeface="Times New Roman"/>
              <a:buNone/>
              <a:defRPr sz="1600" b="1" i="0" u="none" strike="noStrike" cap="none">
                <a:solidFill>
                  <a:schemeClr val="dk1"/>
                </a:solidFill>
                <a:latin typeface="Times New Roman"/>
                <a:ea typeface="Times New Roman"/>
                <a:cs typeface="Times New Roman"/>
                <a:sym typeface="Times New Roman"/>
              </a:defRPr>
            </a:lvl9pPr>
          </a:lstStyle>
          <a:p>
            <a:endParaRPr/>
          </a:p>
        </p:txBody>
      </p:sp>
      <p:sp>
        <p:nvSpPr>
          <p:cNvPr id="55" name="Google Shape;55;p9"/>
          <p:cNvSpPr txBox="1">
            <a:spLocks noGrp="1"/>
          </p:cNvSpPr>
          <p:nvPr>
            <p:ph type="body" idx="2"/>
          </p:nvPr>
        </p:nvSpPr>
        <p:spPr>
          <a:xfrm>
            <a:off x="457200" y="2174875"/>
            <a:ext cx="4040188" cy="3951288"/>
          </a:xfrm>
          <a:prstGeom prst="rect">
            <a:avLst/>
          </a:prstGeom>
          <a:noFill/>
          <a:ln>
            <a:noFill/>
          </a:ln>
        </p:spPr>
        <p:txBody>
          <a:bodyPr spcFirstLastPara="1" wrap="square" lIns="91425" tIns="91425" rIns="91425" bIns="91425" anchor="t" anchorCtr="0"/>
          <a:lstStyle>
            <a:lvl1pPr marL="457200" marR="0" lvl="0"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1pPr>
            <a:lvl2pPr marL="914400" marR="0" lvl="1"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2pPr>
            <a:lvl3pPr marL="1371600" marR="0" lvl="2"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3pPr>
            <a:lvl4pPr marL="1828800" marR="0" lvl="3"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4pPr>
            <a:lvl5pPr marL="2286000" marR="0" lvl="4"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5pPr>
            <a:lvl6pPr marL="2743200" marR="0" lvl="5"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6pPr>
            <a:lvl7pPr marL="3200400" marR="0" lvl="6"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7pPr>
            <a:lvl8pPr marL="3657600" marR="0" lvl="7"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8pPr>
            <a:lvl9pPr marL="4114800" marR="0" lvl="8"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9pPr>
          </a:lstStyle>
          <a:p>
            <a:endParaRPr/>
          </a:p>
        </p:txBody>
      </p:sp>
      <p:sp>
        <p:nvSpPr>
          <p:cNvPr id="56" name="Google Shape;56;p9"/>
          <p:cNvSpPr txBox="1">
            <a:spLocks noGrp="1"/>
          </p:cNvSpPr>
          <p:nvPr>
            <p:ph type="body" idx="3"/>
          </p:nvPr>
        </p:nvSpPr>
        <p:spPr>
          <a:xfrm>
            <a:off x="4645025" y="1535113"/>
            <a:ext cx="4041775" cy="639762"/>
          </a:xfrm>
          <a:prstGeom prst="rect">
            <a:avLst/>
          </a:prstGeom>
          <a:noFill/>
          <a:ln>
            <a:noFill/>
          </a:ln>
        </p:spPr>
        <p:txBody>
          <a:bodyPr spcFirstLastPara="1" wrap="square" lIns="91425" tIns="91425" rIns="91425" bIns="91425" anchor="b" anchorCtr="0"/>
          <a:lstStyle>
            <a:lvl1pPr marL="457200" marR="0" lvl="0" indent="-228600" algn="l" rtl="0">
              <a:spcBef>
                <a:spcPts val="480"/>
              </a:spcBef>
              <a:spcAft>
                <a:spcPts val="0"/>
              </a:spcAft>
              <a:buClr>
                <a:schemeClr val="dk1"/>
              </a:buClr>
              <a:buSzPts val="3200"/>
              <a:buFont typeface="Times New Roman"/>
              <a:buNone/>
              <a:defRPr sz="2400" b="1" i="0" u="none" strike="noStrike" cap="none">
                <a:solidFill>
                  <a:schemeClr val="dk1"/>
                </a:solidFill>
                <a:latin typeface="Times New Roman"/>
                <a:ea typeface="Times New Roman"/>
                <a:cs typeface="Times New Roman"/>
                <a:sym typeface="Times New Roman"/>
              </a:defRPr>
            </a:lvl1pPr>
            <a:lvl2pPr marL="914400" marR="0" lvl="1" indent="-228600" algn="l" rtl="0">
              <a:spcBef>
                <a:spcPts val="400"/>
              </a:spcBef>
              <a:spcAft>
                <a:spcPts val="0"/>
              </a:spcAft>
              <a:buClr>
                <a:schemeClr val="dk1"/>
              </a:buClr>
              <a:buSzPts val="2800"/>
              <a:buFont typeface="Times New Roman"/>
              <a:buNone/>
              <a:defRPr sz="2000" b="1" i="0" u="none" strike="noStrike" cap="none">
                <a:solidFill>
                  <a:schemeClr val="dk1"/>
                </a:solidFill>
                <a:latin typeface="Times New Roman"/>
                <a:ea typeface="Times New Roman"/>
                <a:cs typeface="Times New Roman"/>
                <a:sym typeface="Times New Roman"/>
              </a:defRPr>
            </a:lvl2pPr>
            <a:lvl3pPr marL="1371600" marR="0" lvl="2" indent="-228600" algn="l" rtl="0">
              <a:spcBef>
                <a:spcPts val="360"/>
              </a:spcBef>
              <a:spcAft>
                <a:spcPts val="0"/>
              </a:spcAft>
              <a:buClr>
                <a:schemeClr val="dk1"/>
              </a:buClr>
              <a:buSzPts val="2400"/>
              <a:buFont typeface="Times New Roman"/>
              <a:buNone/>
              <a:defRPr sz="1800" b="1" i="0" u="none" strike="noStrike" cap="none">
                <a:solidFill>
                  <a:schemeClr val="dk1"/>
                </a:solidFill>
                <a:latin typeface="Times New Roman"/>
                <a:ea typeface="Times New Roman"/>
                <a:cs typeface="Times New Roman"/>
                <a:sym typeface="Times New Roman"/>
              </a:defRPr>
            </a:lvl3pPr>
            <a:lvl4pPr marL="1828800" marR="0" lvl="3" indent="-228600" algn="l" rtl="0">
              <a:spcBef>
                <a:spcPts val="320"/>
              </a:spcBef>
              <a:spcAft>
                <a:spcPts val="0"/>
              </a:spcAft>
              <a:buClr>
                <a:schemeClr val="dk1"/>
              </a:buClr>
              <a:buSzPts val="2000"/>
              <a:buFont typeface="Times New Roman"/>
              <a:buNone/>
              <a:defRPr sz="1600" b="1" i="0" u="none" strike="noStrike" cap="none">
                <a:solidFill>
                  <a:schemeClr val="dk1"/>
                </a:solidFill>
                <a:latin typeface="Times New Roman"/>
                <a:ea typeface="Times New Roman"/>
                <a:cs typeface="Times New Roman"/>
                <a:sym typeface="Times New Roman"/>
              </a:defRPr>
            </a:lvl4pPr>
            <a:lvl5pPr marL="2286000" marR="0" lvl="4" indent="-228600" algn="l" rtl="0">
              <a:spcBef>
                <a:spcPts val="320"/>
              </a:spcBef>
              <a:spcAft>
                <a:spcPts val="0"/>
              </a:spcAft>
              <a:buClr>
                <a:schemeClr val="dk1"/>
              </a:buClr>
              <a:buSzPts val="2000"/>
              <a:buFont typeface="Times New Roman"/>
              <a:buNone/>
              <a:defRPr sz="1600" b="1" i="0" u="none" strike="noStrike" cap="none">
                <a:solidFill>
                  <a:schemeClr val="dk1"/>
                </a:solidFill>
                <a:latin typeface="Times New Roman"/>
                <a:ea typeface="Times New Roman"/>
                <a:cs typeface="Times New Roman"/>
                <a:sym typeface="Times New Roman"/>
              </a:defRPr>
            </a:lvl5pPr>
            <a:lvl6pPr marL="2743200" marR="0" lvl="5" indent="-228600" algn="l" rtl="0">
              <a:spcBef>
                <a:spcPts val="320"/>
              </a:spcBef>
              <a:spcAft>
                <a:spcPts val="0"/>
              </a:spcAft>
              <a:buClr>
                <a:schemeClr val="dk1"/>
              </a:buClr>
              <a:buSzPts val="2000"/>
              <a:buFont typeface="Times New Roman"/>
              <a:buNone/>
              <a:defRPr sz="1600" b="1" i="0" u="none" strike="noStrike" cap="none">
                <a:solidFill>
                  <a:schemeClr val="dk1"/>
                </a:solidFill>
                <a:latin typeface="Times New Roman"/>
                <a:ea typeface="Times New Roman"/>
                <a:cs typeface="Times New Roman"/>
                <a:sym typeface="Times New Roman"/>
              </a:defRPr>
            </a:lvl6pPr>
            <a:lvl7pPr marL="3200400" marR="0" lvl="6" indent="-228600" algn="l" rtl="0">
              <a:spcBef>
                <a:spcPts val="320"/>
              </a:spcBef>
              <a:spcAft>
                <a:spcPts val="0"/>
              </a:spcAft>
              <a:buClr>
                <a:schemeClr val="dk1"/>
              </a:buClr>
              <a:buSzPts val="2000"/>
              <a:buFont typeface="Times New Roman"/>
              <a:buNone/>
              <a:defRPr sz="1600" b="1" i="0" u="none" strike="noStrike" cap="none">
                <a:solidFill>
                  <a:schemeClr val="dk1"/>
                </a:solidFill>
                <a:latin typeface="Times New Roman"/>
                <a:ea typeface="Times New Roman"/>
                <a:cs typeface="Times New Roman"/>
                <a:sym typeface="Times New Roman"/>
              </a:defRPr>
            </a:lvl7pPr>
            <a:lvl8pPr marL="3657600" marR="0" lvl="7" indent="-228600" algn="l" rtl="0">
              <a:spcBef>
                <a:spcPts val="320"/>
              </a:spcBef>
              <a:spcAft>
                <a:spcPts val="0"/>
              </a:spcAft>
              <a:buClr>
                <a:schemeClr val="dk1"/>
              </a:buClr>
              <a:buSzPts val="2000"/>
              <a:buFont typeface="Times New Roman"/>
              <a:buNone/>
              <a:defRPr sz="1600" b="1" i="0" u="none" strike="noStrike" cap="none">
                <a:solidFill>
                  <a:schemeClr val="dk1"/>
                </a:solidFill>
                <a:latin typeface="Times New Roman"/>
                <a:ea typeface="Times New Roman"/>
                <a:cs typeface="Times New Roman"/>
                <a:sym typeface="Times New Roman"/>
              </a:defRPr>
            </a:lvl8pPr>
            <a:lvl9pPr marL="4114800" marR="0" lvl="8" indent="-228600" algn="l" rtl="0">
              <a:spcBef>
                <a:spcPts val="320"/>
              </a:spcBef>
              <a:spcAft>
                <a:spcPts val="0"/>
              </a:spcAft>
              <a:buClr>
                <a:schemeClr val="dk1"/>
              </a:buClr>
              <a:buSzPts val="2000"/>
              <a:buFont typeface="Times New Roman"/>
              <a:buNone/>
              <a:defRPr sz="1600" b="1" i="0" u="none" strike="noStrike" cap="none">
                <a:solidFill>
                  <a:schemeClr val="dk1"/>
                </a:solidFill>
                <a:latin typeface="Times New Roman"/>
                <a:ea typeface="Times New Roman"/>
                <a:cs typeface="Times New Roman"/>
                <a:sym typeface="Times New Roman"/>
              </a:defRPr>
            </a:lvl9pPr>
          </a:lstStyle>
          <a:p>
            <a:endParaRPr/>
          </a:p>
        </p:txBody>
      </p:sp>
      <p:sp>
        <p:nvSpPr>
          <p:cNvPr id="57" name="Google Shape;57;p9"/>
          <p:cNvSpPr txBox="1">
            <a:spLocks noGrp="1"/>
          </p:cNvSpPr>
          <p:nvPr>
            <p:ph type="body" idx="4"/>
          </p:nvPr>
        </p:nvSpPr>
        <p:spPr>
          <a:xfrm>
            <a:off x="4645025" y="2174875"/>
            <a:ext cx="4041775" cy="3951288"/>
          </a:xfrm>
          <a:prstGeom prst="rect">
            <a:avLst/>
          </a:prstGeom>
          <a:noFill/>
          <a:ln>
            <a:noFill/>
          </a:ln>
        </p:spPr>
        <p:txBody>
          <a:bodyPr spcFirstLastPara="1" wrap="square" lIns="91425" tIns="91425" rIns="91425" bIns="91425" anchor="t" anchorCtr="0"/>
          <a:lstStyle>
            <a:lvl1pPr marL="457200" marR="0" lvl="0"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1pPr>
            <a:lvl2pPr marL="914400" marR="0" lvl="1"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2pPr>
            <a:lvl3pPr marL="1371600" marR="0" lvl="2"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3pPr>
            <a:lvl4pPr marL="1828800" marR="0" lvl="3"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4pPr>
            <a:lvl5pPr marL="2286000" marR="0" lvl="4"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5pPr>
            <a:lvl6pPr marL="2743200" marR="0" lvl="5"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6pPr>
            <a:lvl7pPr marL="3200400" marR="0" lvl="6"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7pPr>
            <a:lvl8pPr marL="3657600" marR="0" lvl="7"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8pPr>
            <a:lvl9pPr marL="4114800" marR="0" lvl="8" indent="-330200" algn="l" rtl="0">
              <a:spcBef>
                <a:spcPts val="320"/>
              </a:spcBef>
              <a:spcAft>
                <a:spcPts val="0"/>
              </a:spcAft>
              <a:buClr>
                <a:schemeClr val="dk1"/>
              </a:buClr>
              <a:buSzPts val="1600"/>
              <a:buFont typeface="Times New Roman"/>
              <a:buChar char="»"/>
              <a:defRPr sz="1600" b="0" i="0" u="none" strike="noStrike" cap="none">
                <a:solidFill>
                  <a:schemeClr val="dk1"/>
                </a:solidFill>
                <a:latin typeface="Times New Roman"/>
                <a:ea typeface="Times New Roman"/>
                <a:cs typeface="Times New Roman"/>
                <a:sym typeface="Times New Roman"/>
              </a:defRPr>
            </a:lvl9pPr>
          </a:lstStyle>
          <a:p>
            <a:endParaRPr/>
          </a:p>
        </p:txBody>
      </p:sp>
      <p:sp>
        <p:nvSpPr>
          <p:cNvPr id="58" name="Google Shape;58;p9"/>
          <p:cNvSpPr txBox="1">
            <a:spLocks noGrp="1"/>
          </p:cNvSpPr>
          <p:nvPr>
            <p:ph type="dt" idx="10"/>
          </p:nvPr>
        </p:nvSpPr>
        <p:spPr>
          <a:xfrm>
            <a:off x="685800" y="6248400"/>
            <a:ext cx="19050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59" name="Google Shape;59;p9"/>
          <p:cNvSpPr txBox="1">
            <a:spLocks noGrp="1"/>
          </p:cNvSpPr>
          <p:nvPr>
            <p:ph type="ftr" idx="11"/>
          </p:nvPr>
        </p:nvSpPr>
        <p:spPr>
          <a:xfrm>
            <a:off x="3124200" y="6248400"/>
            <a:ext cx="28956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60" name="Google Shape;60;p9"/>
          <p:cNvSpPr txBox="1">
            <a:spLocks noGrp="1"/>
          </p:cNvSpPr>
          <p:nvPr>
            <p:ph type="sldNum" idx="12"/>
          </p:nvPr>
        </p:nvSpPr>
        <p:spPr>
          <a:xfrm>
            <a:off x="65532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685800" y="609600"/>
            <a:ext cx="77724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9pPr>
          </a:lstStyle>
          <a:p>
            <a:endParaRPr/>
          </a:p>
        </p:txBody>
      </p:sp>
      <p:sp>
        <p:nvSpPr>
          <p:cNvPr id="63" name="Google Shape;63;p10"/>
          <p:cNvSpPr txBox="1">
            <a:spLocks noGrp="1"/>
          </p:cNvSpPr>
          <p:nvPr>
            <p:ph type="body" idx="1"/>
          </p:nvPr>
        </p:nvSpPr>
        <p:spPr>
          <a:xfrm>
            <a:off x="685800" y="1981200"/>
            <a:ext cx="3810000" cy="4114800"/>
          </a:xfrm>
          <a:prstGeom prst="rect">
            <a:avLst/>
          </a:prstGeom>
          <a:noFill/>
          <a:ln>
            <a:noFill/>
          </a:ln>
        </p:spPr>
        <p:txBody>
          <a:bodyPr spcFirstLastPara="1" wrap="square" lIns="91425" tIns="91425" rIns="91425" bIns="91425" anchor="t" anchorCtr="0"/>
          <a:lstStyle>
            <a:lvl1pPr marL="457200" marR="0" lvl="0" indent="-406400" algn="l" rtl="0">
              <a:spcBef>
                <a:spcPts val="560"/>
              </a:spcBef>
              <a:spcAft>
                <a:spcPts val="0"/>
              </a:spcAft>
              <a:buClr>
                <a:schemeClr val="dk1"/>
              </a:buClr>
              <a:buSzPts val="2800"/>
              <a:buFont typeface="Times New Roman"/>
              <a:buChar char="•"/>
              <a:defRPr sz="2800" b="0" i="0" u="none" strike="noStrike" cap="none">
                <a:solidFill>
                  <a:schemeClr val="dk1"/>
                </a:solidFill>
                <a:latin typeface="Times New Roman"/>
                <a:ea typeface="Times New Roman"/>
                <a:cs typeface="Times New Roman"/>
                <a:sym typeface="Times New Roman"/>
              </a:defRPr>
            </a:lvl1pPr>
            <a:lvl2pPr marL="914400" marR="0" lvl="1"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2pPr>
            <a:lvl3pPr marL="1371600" marR="0" lvl="2"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3pPr>
            <a:lvl4pPr marL="1828800" marR="0" lvl="3"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5pPr>
            <a:lvl6pPr marL="2743200" marR="0" lvl="5"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64" name="Google Shape;64;p10"/>
          <p:cNvSpPr txBox="1">
            <a:spLocks noGrp="1"/>
          </p:cNvSpPr>
          <p:nvPr>
            <p:ph type="body" idx="2"/>
          </p:nvPr>
        </p:nvSpPr>
        <p:spPr>
          <a:xfrm>
            <a:off x="4648200" y="1981200"/>
            <a:ext cx="3810000" cy="4114800"/>
          </a:xfrm>
          <a:prstGeom prst="rect">
            <a:avLst/>
          </a:prstGeom>
          <a:noFill/>
          <a:ln>
            <a:noFill/>
          </a:ln>
        </p:spPr>
        <p:txBody>
          <a:bodyPr spcFirstLastPara="1" wrap="square" lIns="91425" tIns="91425" rIns="91425" bIns="91425" anchor="t" anchorCtr="0"/>
          <a:lstStyle>
            <a:lvl1pPr marL="457200" marR="0" lvl="0" indent="-406400" algn="l" rtl="0">
              <a:spcBef>
                <a:spcPts val="560"/>
              </a:spcBef>
              <a:spcAft>
                <a:spcPts val="0"/>
              </a:spcAft>
              <a:buClr>
                <a:schemeClr val="dk1"/>
              </a:buClr>
              <a:buSzPts val="2800"/>
              <a:buFont typeface="Times New Roman"/>
              <a:buChar char="•"/>
              <a:defRPr sz="2800" b="0" i="0" u="none" strike="noStrike" cap="none">
                <a:solidFill>
                  <a:schemeClr val="dk1"/>
                </a:solidFill>
                <a:latin typeface="Times New Roman"/>
                <a:ea typeface="Times New Roman"/>
                <a:cs typeface="Times New Roman"/>
                <a:sym typeface="Times New Roman"/>
              </a:defRPr>
            </a:lvl1pPr>
            <a:lvl2pPr marL="914400" marR="0" lvl="1"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2pPr>
            <a:lvl3pPr marL="1371600" marR="0" lvl="2"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3pPr>
            <a:lvl4pPr marL="1828800" marR="0" lvl="3"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4pPr>
            <a:lvl5pPr marL="2286000" marR="0" lvl="4"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5pPr>
            <a:lvl6pPr marL="2743200" marR="0" lvl="5"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spcBef>
                <a:spcPts val="360"/>
              </a:spcBef>
              <a:spcAft>
                <a:spcPts val="0"/>
              </a:spcAft>
              <a:buClr>
                <a:schemeClr val="dk1"/>
              </a:buClr>
              <a:buSzPts val="1800"/>
              <a:buFont typeface="Times New Roman"/>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65" name="Google Shape;65;p10"/>
          <p:cNvSpPr txBox="1">
            <a:spLocks noGrp="1"/>
          </p:cNvSpPr>
          <p:nvPr>
            <p:ph type="dt" idx="10"/>
          </p:nvPr>
        </p:nvSpPr>
        <p:spPr>
          <a:xfrm>
            <a:off x="685800" y="6248400"/>
            <a:ext cx="19050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66" name="Google Shape;66;p10"/>
          <p:cNvSpPr txBox="1">
            <a:spLocks noGrp="1"/>
          </p:cNvSpPr>
          <p:nvPr>
            <p:ph type="ftr" idx="11"/>
          </p:nvPr>
        </p:nvSpPr>
        <p:spPr>
          <a:xfrm>
            <a:off x="3124200" y="6248400"/>
            <a:ext cx="28956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67" name="Google Shape;67;p10"/>
          <p:cNvSpPr txBox="1">
            <a:spLocks noGrp="1"/>
          </p:cNvSpPr>
          <p:nvPr>
            <p:ph type="sldNum" idx="12"/>
          </p:nvPr>
        </p:nvSpPr>
        <p:spPr>
          <a:xfrm>
            <a:off x="65532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1pPr>
            <a:lvl2pPr marL="0" marR="0" lvl="1"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2pPr>
            <a:lvl3pPr marL="0" marR="0" lvl="2"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3pPr>
            <a:lvl4pPr marL="0" marR="0" lvl="3"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4pPr>
            <a:lvl5pPr marL="0" marR="0" lvl="4"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5pPr>
            <a:lvl6pPr marL="0" marR="0" lvl="5"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6pPr>
            <a:lvl7pPr marL="0" marR="0" lvl="6"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7pPr>
            <a:lvl8pPr marL="0" marR="0" lvl="7"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8pPr>
            <a:lvl9pPr marL="0" marR="0" lvl="8" indent="0" algn="r" rtl="0">
              <a:lnSpc>
                <a:spcPct val="100000"/>
              </a:lnSpc>
              <a:spcBef>
                <a:spcPts val="0"/>
              </a:spcBef>
              <a:spcAft>
                <a:spcPts val="0"/>
              </a:spcAft>
              <a:buClr>
                <a:schemeClr val="dk1"/>
              </a:buClr>
              <a:buFont typeface="Times New Roman"/>
              <a:buNone/>
              <a:defRPr sz="1400" b="0" i="0" u="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85800" y="609600"/>
            <a:ext cx="7772400" cy="1143000"/>
          </a:xfrm>
          <a:prstGeom prst="rect">
            <a:avLst/>
          </a:prstGeom>
          <a:noFill/>
          <a:ln>
            <a:noFill/>
          </a:ln>
        </p:spPr>
        <p:txBody>
          <a:bodyPr spcFirstLastPara="1" wrap="square" lIns="91425" tIns="91425" rIns="91425" bIns="91425" anchor="ctr" anchorCtr="0"/>
          <a:lstStyle>
            <a:lvl1pPr marL="0" marR="0" lvl="0"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1pPr>
            <a:lvl2pPr marL="0" marR="0" lvl="1"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2pPr>
            <a:lvl3pPr marL="0" marR="0" lvl="2"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3pPr>
            <a:lvl4pPr marL="0" marR="0" lvl="3"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4pPr>
            <a:lvl5pPr marL="0" marR="0" lvl="4"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5pPr>
            <a:lvl6pPr marL="457200" marR="0" lvl="5"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6pPr>
            <a:lvl7pPr marL="914400" marR="0" lvl="6"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7pPr>
            <a:lvl8pPr marL="1371600" marR="0" lvl="7"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8pPr>
            <a:lvl9pPr marL="1828800" marR="0" lvl="8" indent="0" algn="ctr" rtl="0">
              <a:spcBef>
                <a:spcPts val="0"/>
              </a:spcBef>
              <a:spcAft>
                <a:spcPts val="0"/>
              </a:spcAft>
              <a:buSzPts val="1400"/>
              <a:buNone/>
              <a:defRPr sz="4400" b="0" i="0" u="none" strike="noStrike" cap="none">
                <a:solidFill>
                  <a:schemeClr val="dk2"/>
                </a:solidFill>
                <a:latin typeface="Times New Roman"/>
                <a:ea typeface="Times New Roman"/>
                <a:cs typeface="Times New Roman"/>
                <a:sym typeface="Times New Roman"/>
              </a:defRPr>
            </a:lvl9pPr>
          </a:lstStyle>
          <a:p>
            <a:endParaRPr/>
          </a:p>
        </p:txBody>
      </p:sp>
      <p:sp>
        <p:nvSpPr>
          <p:cNvPr id="7" name="Google Shape;7;p1"/>
          <p:cNvSpPr txBox="1">
            <a:spLocks noGrp="1"/>
          </p:cNvSpPr>
          <p:nvPr>
            <p:ph type="body" idx="1"/>
          </p:nvPr>
        </p:nvSpPr>
        <p:spPr>
          <a:xfrm>
            <a:off x="685800" y="1981200"/>
            <a:ext cx="7772400" cy="4114800"/>
          </a:xfrm>
          <a:prstGeom prst="rect">
            <a:avLst/>
          </a:prstGeom>
          <a:noFill/>
          <a:ln>
            <a:noFill/>
          </a:ln>
        </p:spPr>
        <p:txBody>
          <a:bodyPr spcFirstLastPara="1" wrap="square" lIns="91425" tIns="91425" rIns="91425" bIns="91425" anchor="t" anchorCtr="0"/>
          <a:lstStyle>
            <a:lvl1pPr marL="457200" marR="0" lvl="0" indent="-431800" algn="l" rtl="0">
              <a:spcBef>
                <a:spcPts val="640"/>
              </a:spcBef>
              <a:spcAft>
                <a:spcPts val="0"/>
              </a:spcAft>
              <a:buClr>
                <a:schemeClr val="dk1"/>
              </a:buClr>
              <a:buSzPts val="3200"/>
              <a:buFont typeface="Times New Roman"/>
              <a:buChar char="•"/>
              <a:defRPr sz="3200" b="0" i="0" u="none" strike="noStrike" cap="none">
                <a:solidFill>
                  <a:schemeClr val="dk1"/>
                </a:solidFill>
                <a:latin typeface="Times New Roman"/>
                <a:ea typeface="Times New Roman"/>
                <a:cs typeface="Times New Roman"/>
                <a:sym typeface="Times New Roman"/>
              </a:defRPr>
            </a:lvl1pPr>
            <a:lvl2pPr marL="914400" marR="0" lvl="1" indent="-406400" algn="l" rtl="0">
              <a:spcBef>
                <a:spcPts val="560"/>
              </a:spcBef>
              <a:spcAft>
                <a:spcPts val="0"/>
              </a:spcAft>
              <a:buClr>
                <a:schemeClr val="dk1"/>
              </a:buClr>
              <a:buSzPts val="2800"/>
              <a:buFont typeface="Times New Roman"/>
              <a:buChar char="–"/>
              <a:defRPr sz="2800" b="0" i="0" u="none" strike="noStrike" cap="none">
                <a:solidFill>
                  <a:schemeClr val="dk1"/>
                </a:solidFill>
                <a:latin typeface="Times New Roman"/>
                <a:ea typeface="Times New Roman"/>
                <a:cs typeface="Times New Roman"/>
                <a:sym typeface="Times New Roman"/>
              </a:defRPr>
            </a:lvl2pPr>
            <a:lvl3pPr marL="1371600" marR="0" lvl="2" indent="-381000" algn="l" rtl="0">
              <a:spcBef>
                <a:spcPts val="480"/>
              </a:spcBef>
              <a:spcAft>
                <a:spcPts val="0"/>
              </a:spcAft>
              <a:buClr>
                <a:schemeClr val="dk1"/>
              </a:buClr>
              <a:buSzPts val="2400"/>
              <a:buFont typeface="Times New Roman"/>
              <a:buChar char="•"/>
              <a:defRPr sz="2400" b="0" i="0" u="none" strike="noStrike" cap="none">
                <a:solidFill>
                  <a:schemeClr val="dk1"/>
                </a:solidFill>
                <a:latin typeface="Times New Roman"/>
                <a:ea typeface="Times New Roman"/>
                <a:cs typeface="Times New Roman"/>
                <a:sym typeface="Times New Roman"/>
              </a:defRPr>
            </a:lvl3pPr>
            <a:lvl4pPr marL="1828800" marR="0" lvl="3"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4pPr>
            <a:lvl5pPr marL="2286000" marR="0" lvl="4"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5pPr>
            <a:lvl6pPr marL="2743200" marR="0" lvl="5"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6pPr>
            <a:lvl7pPr marL="3200400" marR="0" lvl="6"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7pPr>
            <a:lvl8pPr marL="3657600" marR="0" lvl="7"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8pPr>
            <a:lvl9pPr marL="4114800" marR="0" lvl="8" indent="-355600" algn="l" rtl="0">
              <a:spcBef>
                <a:spcPts val="400"/>
              </a:spcBef>
              <a:spcAft>
                <a:spcPts val="0"/>
              </a:spcAft>
              <a:buClr>
                <a:schemeClr val="dk1"/>
              </a:buClr>
              <a:buSzPts val="2000"/>
              <a:buFont typeface="Times New Roman"/>
              <a:buChar char="»"/>
              <a:defRPr sz="2000" b="0" i="0" u="none" strike="noStrike" cap="none">
                <a:solidFill>
                  <a:schemeClr val="dk1"/>
                </a:solidFill>
                <a:latin typeface="Times New Roman"/>
                <a:ea typeface="Times New Roman"/>
                <a:cs typeface="Times New Roman"/>
                <a:sym typeface="Times New Roman"/>
              </a:defRPr>
            </a:lvl9pPr>
          </a:lstStyle>
          <a:p>
            <a:endParaRPr/>
          </a:p>
        </p:txBody>
      </p:sp>
      <p:sp>
        <p:nvSpPr>
          <p:cNvPr id="8" name="Google Shape;8;p1"/>
          <p:cNvSpPr txBox="1">
            <a:spLocks noGrp="1"/>
          </p:cNvSpPr>
          <p:nvPr>
            <p:ph type="dt" idx="10"/>
          </p:nvPr>
        </p:nvSpPr>
        <p:spPr>
          <a:xfrm>
            <a:off x="685800" y="6248400"/>
            <a:ext cx="19050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9" name="Google Shape;9;p1"/>
          <p:cNvSpPr txBox="1">
            <a:spLocks noGrp="1"/>
          </p:cNvSpPr>
          <p:nvPr>
            <p:ph type="ftr" idx="11"/>
          </p:nvPr>
        </p:nvSpPr>
        <p:spPr>
          <a:xfrm>
            <a:off x="3124200" y="6248400"/>
            <a:ext cx="2895600" cy="457200"/>
          </a:xfrm>
          <a:prstGeom prst="rect">
            <a:avLst/>
          </a:prstGeom>
          <a:noFill/>
          <a:ln>
            <a:noFill/>
          </a:ln>
        </p:spPr>
        <p:txBody>
          <a:bodyPr spcFirstLastPara="1" wrap="square" lIns="91425" tIns="91425" rIns="91425" bIns="91425" anchor="t" anchorCtr="0"/>
          <a:lstStyle>
            <a:lvl1pPr marL="0" marR="0" lvl="0"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1pPr>
            <a:lvl2pPr marL="457200" marR="0" lvl="1"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L="914400" marR="0" lvl="2"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L="1371600" marR="0" lvl="3"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L="1828800" marR="0" lvl="4"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L="2286000" marR="0" lvl="5"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L="3200400" marR="0" lvl="6"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L="4572000" marR="0" lvl="7"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L="6400800" marR="0" lvl="8" indent="0" algn="l" rtl="0">
              <a:lnSpc>
                <a:spcPct val="100000"/>
              </a:lnSpc>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0" name="Google Shape;10;p1"/>
          <p:cNvSpPr txBox="1">
            <a:spLocks noGrp="1"/>
          </p:cNvSpPr>
          <p:nvPr>
            <p:ph type="sldNum" idx="12"/>
          </p:nvPr>
        </p:nvSpPr>
        <p:spPr>
          <a:xfrm>
            <a:off x="6553200" y="6248400"/>
            <a:ext cx="1905000" cy="457200"/>
          </a:xfrm>
          <a:prstGeom prst="rect">
            <a:avLst/>
          </a:prstGeom>
          <a:noFill/>
          <a:ln>
            <a:noFill/>
          </a:ln>
        </p:spPr>
        <p:txBody>
          <a:bodyPr spcFirstLastPara="1" wrap="square" lIns="91425" tIns="45700" rIns="91425" bIns="45700" anchor="t" anchorCtr="0">
            <a:noAutofit/>
          </a:bodyPr>
          <a:lstStyle>
            <a:lvl1pPr marL="0" marR="0" lvl="0" indent="0" algn="r" rtl="0">
              <a:lnSpc>
                <a:spcPct val="100000"/>
              </a:lnSpc>
              <a:spcBef>
                <a:spcPts val="0"/>
              </a:spcBef>
              <a:spcAft>
                <a:spcPts val="0"/>
              </a:spcAft>
              <a:buClr>
                <a:schemeClr val="dk1"/>
              </a:buClr>
              <a:buFont typeface="Times New Roman"/>
              <a:buNone/>
              <a:defRPr sz="1400" b="0" i="0" u="none" strike="noStrike" cap="none">
                <a:solidFill>
                  <a:schemeClr val="dk1"/>
                </a:solidFill>
                <a:latin typeface="Times New Roman"/>
                <a:ea typeface="Times New Roman"/>
                <a:cs typeface="Times New Roman"/>
                <a:sym typeface="Times New Roman"/>
              </a:defRPr>
            </a:lvl1pPr>
            <a:lvl2pPr marL="0" marR="0" lvl="1" indent="0" algn="r" rtl="0">
              <a:lnSpc>
                <a:spcPct val="100000"/>
              </a:lnSpc>
              <a:spcBef>
                <a:spcPts val="0"/>
              </a:spcBef>
              <a:spcAft>
                <a:spcPts val="0"/>
              </a:spcAft>
              <a:buClr>
                <a:schemeClr val="dk1"/>
              </a:buClr>
              <a:buFont typeface="Times New Roman"/>
              <a:buNone/>
              <a:defRPr sz="1400" b="0" i="0" u="none" strike="noStrike" cap="none">
                <a:solidFill>
                  <a:schemeClr val="dk1"/>
                </a:solidFill>
                <a:latin typeface="Times New Roman"/>
                <a:ea typeface="Times New Roman"/>
                <a:cs typeface="Times New Roman"/>
                <a:sym typeface="Times New Roman"/>
              </a:defRPr>
            </a:lvl2pPr>
            <a:lvl3pPr marL="0" marR="0" lvl="2" indent="0" algn="r" rtl="0">
              <a:lnSpc>
                <a:spcPct val="100000"/>
              </a:lnSpc>
              <a:spcBef>
                <a:spcPts val="0"/>
              </a:spcBef>
              <a:spcAft>
                <a:spcPts val="0"/>
              </a:spcAft>
              <a:buClr>
                <a:schemeClr val="dk1"/>
              </a:buClr>
              <a:buFont typeface="Times New Roman"/>
              <a:buNone/>
              <a:defRPr sz="1400" b="0" i="0" u="none" strike="noStrike" cap="none">
                <a:solidFill>
                  <a:schemeClr val="dk1"/>
                </a:solidFill>
                <a:latin typeface="Times New Roman"/>
                <a:ea typeface="Times New Roman"/>
                <a:cs typeface="Times New Roman"/>
                <a:sym typeface="Times New Roman"/>
              </a:defRPr>
            </a:lvl3pPr>
            <a:lvl4pPr marL="0" marR="0" lvl="3" indent="0" algn="r" rtl="0">
              <a:lnSpc>
                <a:spcPct val="100000"/>
              </a:lnSpc>
              <a:spcBef>
                <a:spcPts val="0"/>
              </a:spcBef>
              <a:spcAft>
                <a:spcPts val="0"/>
              </a:spcAft>
              <a:buClr>
                <a:schemeClr val="dk1"/>
              </a:buClr>
              <a:buFont typeface="Times New Roman"/>
              <a:buNone/>
              <a:defRPr sz="1400" b="0" i="0" u="none" strike="noStrike" cap="none">
                <a:solidFill>
                  <a:schemeClr val="dk1"/>
                </a:solidFill>
                <a:latin typeface="Times New Roman"/>
                <a:ea typeface="Times New Roman"/>
                <a:cs typeface="Times New Roman"/>
                <a:sym typeface="Times New Roman"/>
              </a:defRPr>
            </a:lvl4pPr>
            <a:lvl5pPr marL="0" marR="0" lvl="4" indent="0" algn="r" rtl="0">
              <a:lnSpc>
                <a:spcPct val="100000"/>
              </a:lnSpc>
              <a:spcBef>
                <a:spcPts val="0"/>
              </a:spcBef>
              <a:spcAft>
                <a:spcPts val="0"/>
              </a:spcAft>
              <a:buClr>
                <a:schemeClr val="dk1"/>
              </a:buClr>
              <a:buFont typeface="Times New Roman"/>
              <a:buNone/>
              <a:defRPr sz="1400" b="0" i="0" u="none" strike="noStrike" cap="none">
                <a:solidFill>
                  <a:schemeClr val="dk1"/>
                </a:solidFill>
                <a:latin typeface="Times New Roman"/>
                <a:ea typeface="Times New Roman"/>
                <a:cs typeface="Times New Roman"/>
                <a:sym typeface="Times New Roman"/>
              </a:defRPr>
            </a:lvl5pPr>
            <a:lvl6pPr marL="0" marR="0" lvl="5" indent="0" algn="r" rtl="0">
              <a:lnSpc>
                <a:spcPct val="100000"/>
              </a:lnSpc>
              <a:spcBef>
                <a:spcPts val="0"/>
              </a:spcBef>
              <a:spcAft>
                <a:spcPts val="0"/>
              </a:spcAft>
              <a:buClr>
                <a:schemeClr val="dk1"/>
              </a:buClr>
              <a:buFont typeface="Times New Roman"/>
              <a:buNone/>
              <a:defRPr sz="1400" b="0" i="0" u="none" strike="noStrike" cap="none">
                <a:solidFill>
                  <a:schemeClr val="dk1"/>
                </a:solidFill>
                <a:latin typeface="Times New Roman"/>
                <a:ea typeface="Times New Roman"/>
                <a:cs typeface="Times New Roman"/>
                <a:sym typeface="Times New Roman"/>
              </a:defRPr>
            </a:lvl6pPr>
            <a:lvl7pPr marL="0" marR="0" lvl="6" indent="0" algn="r" rtl="0">
              <a:lnSpc>
                <a:spcPct val="100000"/>
              </a:lnSpc>
              <a:spcBef>
                <a:spcPts val="0"/>
              </a:spcBef>
              <a:spcAft>
                <a:spcPts val="0"/>
              </a:spcAft>
              <a:buClr>
                <a:schemeClr val="dk1"/>
              </a:buClr>
              <a:buFont typeface="Times New Roman"/>
              <a:buNone/>
              <a:defRPr sz="1400" b="0" i="0" u="none" strike="noStrike" cap="none">
                <a:solidFill>
                  <a:schemeClr val="dk1"/>
                </a:solidFill>
                <a:latin typeface="Times New Roman"/>
                <a:ea typeface="Times New Roman"/>
                <a:cs typeface="Times New Roman"/>
                <a:sym typeface="Times New Roman"/>
              </a:defRPr>
            </a:lvl7pPr>
            <a:lvl8pPr marL="0" marR="0" lvl="7" indent="0" algn="r" rtl="0">
              <a:lnSpc>
                <a:spcPct val="100000"/>
              </a:lnSpc>
              <a:spcBef>
                <a:spcPts val="0"/>
              </a:spcBef>
              <a:spcAft>
                <a:spcPts val="0"/>
              </a:spcAft>
              <a:buClr>
                <a:schemeClr val="dk1"/>
              </a:buClr>
              <a:buFont typeface="Times New Roman"/>
              <a:buNone/>
              <a:defRPr sz="1400" b="0" i="0" u="none" strike="noStrike" cap="none">
                <a:solidFill>
                  <a:schemeClr val="dk1"/>
                </a:solidFill>
                <a:latin typeface="Times New Roman"/>
                <a:ea typeface="Times New Roman"/>
                <a:cs typeface="Times New Roman"/>
                <a:sym typeface="Times New Roman"/>
              </a:defRPr>
            </a:lvl8pPr>
            <a:lvl9pPr marL="0" marR="0" lvl="8" indent="0" algn="r" rtl="0">
              <a:lnSpc>
                <a:spcPct val="100000"/>
              </a:lnSpc>
              <a:spcBef>
                <a:spcPts val="0"/>
              </a:spcBef>
              <a:spcAft>
                <a:spcPts val="0"/>
              </a:spcAft>
              <a:buClr>
                <a:schemeClr val="dk1"/>
              </a:buClr>
              <a:buFont typeface="Times New Roman"/>
              <a:buNone/>
              <a:defRPr sz="1400" b="0" i="0" u="none" strike="noStrike" cap="none">
                <a:solidFill>
                  <a:schemeClr val="dk1"/>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US"/>
              <a:t>‹#›</a:t>
            </a:fld>
            <a:endParaRPr>
              <a:solidFill>
                <a:srgbClr val="000000"/>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8.png"/><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22.png"/><Relationship Id="rId5" Type="http://schemas.openxmlformats.org/officeDocument/2006/relationships/image" Target="../media/image21.jpg"/><Relationship Id="rId4" Type="http://schemas.openxmlformats.org/officeDocument/2006/relationships/image" Target="../media/image20.png"/></Relationships>
</file>

<file path=ppt/slides/_rels/slide1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24.jpg"/><Relationship Id="rId5" Type="http://schemas.openxmlformats.org/officeDocument/2006/relationships/image" Target="../media/image22.png"/><Relationship Id="rId4" Type="http://schemas.openxmlformats.org/officeDocument/2006/relationships/image" Target="../media/image21.jpg"/></Relationships>
</file>

<file path=ppt/slides/_rels/slide13.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20.png"/><Relationship Id="rId4" Type="http://schemas.openxmlformats.org/officeDocument/2006/relationships/image" Target="../media/image22.png"/></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5.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2.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5.jpg"/></Relationships>
</file>

<file path=ppt/slides/_rels/slide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3"/>
          <p:cNvSpPr txBox="1"/>
          <p:nvPr/>
        </p:nvSpPr>
        <p:spPr>
          <a:xfrm>
            <a:off x="0" y="727075"/>
            <a:ext cx="9144000" cy="823912"/>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800080"/>
              </a:buClr>
              <a:buFont typeface="Verdana"/>
              <a:buNone/>
            </a:pPr>
            <a:r>
              <a:rPr lang="en-US" sz="4800" b="1" i="0" u="none" strike="noStrike" cap="none">
                <a:solidFill>
                  <a:srgbClr val="800080"/>
                </a:solidFill>
                <a:latin typeface="Verdana"/>
                <a:ea typeface="Verdana"/>
                <a:cs typeface="Verdana"/>
                <a:sym typeface="Verdana"/>
              </a:rPr>
              <a:t>I Can Use My Words</a:t>
            </a:r>
            <a:endParaRPr/>
          </a:p>
        </p:txBody>
      </p:sp>
      <p:sp>
        <p:nvSpPr>
          <p:cNvPr id="85" name="Google Shape;85;p13"/>
          <p:cNvSpPr txBox="1"/>
          <p:nvPr/>
        </p:nvSpPr>
        <p:spPr>
          <a:xfrm>
            <a:off x="0" y="6140450"/>
            <a:ext cx="9144000" cy="64135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Verdana"/>
              <a:buNone/>
            </a:pPr>
            <a:r>
              <a:rPr lang="en-US" sz="1800" b="0" i="0" u="none" strike="noStrike" cap="none">
                <a:solidFill>
                  <a:schemeClr val="dk1"/>
                </a:solidFill>
                <a:latin typeface="Verdana"/>
                <a:ea typeface="Verdana"/>
                <a:cs typeface="Verdana"/>
                <a:sym typeface="Verdana"/>
              </a:rPr>
              <a:t>Created by Rochelle Lentini, USF</a:t>
            </a:r>
            <a:endParaRPr/>
          </a:p>
          <a:p>
            <a:pPr marL="0" marR="0" lvl="0" indent="0" algn="ctr" rtl="0">
              <a:lnSpc>
                <a:spcPct val="100000"/>
              </a:lnSpc>
              <a:spcBef>
                <a:spcPts val="0"/>
              </a:spcBef>
              <a:spcAft>
                <a:spcPts val="0"/>
              </a:spcAft>
              <a:buClr>
                <a:schemeClr val="dk1"/>
              </a:buClr>
              <a:buFont typeface="Verdana"/>
              <a:buNone/>
            </a:pPr>
            <a:r>
              <a:rPr lang="en-US" sz="1800" b="0" i="0" u="none" strike="noStrike" cap="none">
                <a:solidFill>
                  <a:schemeClr val="dk1"/>
                </a:solidFill>
                <a:latin typeface="Verdana"/>
                <a:ea typeface="Verdana"/>
                <a:cs typeface="Verdana"/>
                <a:sym typeface="Verdana"/>
              </a:rPr>
              <a:t>Adapted 2004</a:t>
            </a:r>
            <a:endParaRPr/>
          </a:p>
        </p:txBody>
      </p:sp>
      <p:pic>
        <p:nvPicPr>
          <p:cNvPr id="86" name="Google Shape;86;p13" descr="j0087334"/>
          <p:cNvPicPr preferRelativeResize="0"/>
          <p:nvPr/>
        </p:nvPicPr>
        <p:blipFill rotWithShape="1">
          <a:blip r:embed="rId3">
            <a:alphaModFix/>
          </a:blip>
          <a:srcRect/>
          <a:stretch/>
        </p:blipFill>
        <p:spPr>
          <a:xfrm flipH="1">
            <a:off x="4419600" y="3352800"/>
            <a:ext cx="2971800" cy="2071687"/>
          </a:xfrm>
          <a:prstGeom prst="rect">
            <a:avLst/>
          </a:prstGeom>
          <a:noFill/>
          <a:ln>
            <a:noFill/>
          </a:ln>
        </p:spPr>
      </p:pic>
      <p:sp>
        <p:nvSpPr>
          <p:cNvPr id="87" name="Google Shape;87;p13"/>
          <p:cNvSpPr/>
          <p:nvPr/>
        </p:nvSpPr>
        <p:spPr>
          <a:xfrm>
            <a:off x="6705600" y="2895600"/>
            <a:ext cx="2362200" cy="1143000"/>
          </a:xfrm>
          <a:prstGeom prst="ellipse">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Font typeface="Verdana"/>
              <a:buNone/>
            </a:pPr>
            <a:r>
              <a:rPr lang="en-US" sz="1800" b="0" i="0" u="none" strike="noStrike" cap="none">
                <a:solidFill>
                  <a:schemeClr val="dk1"/>
                </a:solidFill>
                <a:latin typeface="Verdana"/>
                <a:ea typeface="Verdana"/>
                <a:cs typeface="Verdana"/>
                <a:sym typeface="Verdana"/>
              </a:rPr>
              <a:t>You took my piece.</a:t>
            </a:r>
            <a:endParaRPr/>
          </a:p>
          <a:p>
            <a:pPr marL="0" marR="0" lvl="0" indent="0" algn="ctr" rtl="0">
              <a:lnSpc>
                <a:spcPct val="100000"/>
              </a:lnSpc>
              <a:spcBef>
                <a:spcPts val="0"/>
              </a:spcBef>
              <a:spcAft>
                <a:spcPts val="0"/>
              </a:spcAft>
              <a:buClr>
                <a:schemeClr val="dk1"/>
              </a:buClr>
              <a:buFont typeface="Verdana"/>
              <a:buNone/>
            </a:pPr>
            <a:r>
              <a:rPr lang="en-US" sz="1800" b="0" i="0" u="none" strike="noStrike" cap="none">
                <a:solidFill>
                  <a:schemeClr val="dk1"/>
                </a:solidFill>
                <a:latin typeface="Verdana"/>
                <a:ea typeface="Verdana"/>
                <a:cs typeface="Verdana"/>
                <a:sym typeface="Verdana"/>
              </a:rPr>
              <a:t>I don’t like that!</a:t>
            </a:r>
            <a:endParaRPr/>
          </a:p>
        </p:txBody>
      </p:sp>
      <p:pic>
        <p:nvPicPr>
          <p:cNvPr id="88" name="Google Shape;88;p13"/>
          <p:cNvPicPr preferRelativeResize="0"/>
          <p:nvPr/>
        </p:nvPicPr>
        <p:blipFill rotWithShape="1">
          <a:blip r:embed="rId4">
            <a:alphaModFix/>
          </a:blip>
          <a:srcRect/>
          <a:stretch/>
        </p:blipFill>
        <p:spPr>
          <a:xfrm>
            <a:off x="685800" y="2640012"/>
            <a:ext cx="2209800" cy="2084387"/>
          </a:xfrm>
          <a:prstGeom prst="rect">
            <a:avLst/>
          </a:prstGeom>
          <a:noFill/>
          <a:ln>
            <a:noFill/>
          </a:ln>
        </p:spPr>
      </p:pic>
      <p:pic>
        <p:nvPicPr>
          <p:cNvPr id="89" name="Google Shape;89;p13"/>
          <p:cNvPicPr preferRelativeResize="0"/>
          <p:nvPr/>
        </p:nvPicPr>
        <p:blipFill rotWithShape="1">
          <a:blip r:embed="rId5">
            <a:alphaModFix/>
          </a:blip>
          <a:srcRect/>
          <a:stretch/>
        </p:blipFill>
        <p:spPr>
          <a:xfrm>
            <a:off x="2819400" y="2971800"/>
            <a:ext cx="900112" cy="1219200"/>
          </a:xfrm>
          <a:prstGeom prst="rect">
            <a:avLst/>
          </a:prstGeom>
          <a:noFill/>
          <a:ln>
            <a:noFill/>
          </a:ln>
        </p:spPr>
      </p:pic>
      <p:sp>
        <p:nvSpPr>
          <p:cNvPr id="90" name="Google Shape;90;p13"/>
          <p:cNvSpPr/>
          <p:nvPr/>
        </p:nvSpPr>
        <p:spPr>
          <a:xfrm>
            <a:off x="3276600" y="2286000"/>
            <a:ext cx="1676400" cy="914400"/>
          </a:xfrm>
          <a:prstGeom prst="ellipse">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Font typeface="Verdana"/>
              <a:buNone/>
            </a:pPr>
            <a:r>
              <a:rPr lang="en-US" sz="2000" b="0" i="0" u="none" strike="noStrike" cap="none">
                <a:solidFill>
                  <a:schemeClr val="dk1"/>
                </a:solidFill>
                <a:latin typeface="Verdana"/>
                <a:ea typeface="Verdana"/>
                <a:cs typeface="Verdana"/>
                <a:sym typeface="Verdana"/>
              </a:rPr>
              <a:t>Can I have</a:t>
            </a:r>
            <a:endParaRPr/>
          </a:p>
          <a:p>
            <a:pPr marL="0" marR="0" lvl="0" indent="0" algn="ctr" rtl="0">
              <a:lnSpc>
                <a:spcPct val="100000"/>
              </a:lnSpc>
              <a:spcBef>
                <a:spcPts val="0"/>
              </a:spcBef>
              <a:spcAft>
                <a:spcPts val="0"/>
              </a:spcAft>
              <a:buClr>
                <a:schemeClr val="dk1"/>
              </a:buClr>
              <a:buFont typeface="Verdana"/>
              <a:buNone/>
            </a:pPr>
            <a:r>
              <a:rPr lang="en-US" sz="2000" b="0" i="0" u="none" strike="noStrike" cap="none">
                <a:solidFill>
                  <a:schemeClr val="dk1"/>
                </a:solidFill>
                <a:latin typeface="Verdana"/>
                <a:ea typeface="Verdana"/>
                <a:cs typeface="Verdana"/>
                <a:sym typeface="Verdana"/>
              </a:rPr>
              <a:t>a turn?</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22"/>
          <p:cNvSpPr txBox="1"/>
          <p:nvPr/>
        </p:nvSpPr>
        <p:spPr>
          <a:xfrm>
            <a:off x="609600" y="5756275"/>
            <a:ext cx="8077200" cy="10668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Comic Sans MS"/>
              <a:buNone/>
            </a:pPr>
            <a:r>
              <a:rPr lang="en-US" sz="3200" b="0" i="0" u="none">
                <a:solidFill>
                  <a:schemeClr val="dk1"/>
                </a:solidFill>
                <a:latin typeface="Comic Sans MS"/>
                <a:ea typeface="Comic Sans MS"/>
                <a:cs typeface="Comic Sans MS"/>
                <a:sym typeface="Comic Sans MS"/>
              </a:rPr>
              <a:t>People can understand me better if I use words.</a:t>
            </a:r>
            <a:endParaRPr/>
          </a:p>
        </p:txBody>
      </p:sp>
      <p:pic>
        <p:nvPicPr>
          <p:cNvPr id="235" name="Google Shape;235;p22" descr="pe02721_"/>
          <p:cNvPicPr preferRelativeResize="0"/>
          <p:nvPr/>
        </p:nvPicPr>
        <p:blipFill rotWithShape="1">
          <a:blip r:embed="rId3">
            <a:alphaModFix/>
          </a:blip>
          <a:srcRect/>
          <a:stretch/>
        </p:blipFill>
        <p:spPr>
          <a:xfrm>
            <a:off x="609600" y="2819400"/>
            <a:ext cx="3429000" cy="2343150"/>
          </a:xfrm>
          <a:prstGeom prst="rect">
            <a:avLst/>
          </a:prstGeom>
          <a:noFill/>
          <a:ln>
            <a:noFill/>
          </a:ln>
        </p:spPr>
      </p:pic>
      <p:sp>
        <p:nvSpPr>
          <p:cNvPr id="236" name="Google Shape;236;p22"/>
          <p:cNvSpPr/>
          <p:nvPr/>
        </p:nvSpPr>
        <p:spPr>
          <a:xfrm>
            <a:off x="3124200" y="2819400"/>
            <a:ext cx="1828800" cy="990600"/>
          </a:xfrm>
          <a:prstGeom prst="ellipse">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Font typeface="Comic Sans MS"/>
              <a:buNone/>
            </a:pPr>
            <a:r>
              <a:rPr lang="en-US" sz="1800" b="0" i="0" u="none">
                <a:solidFill>
                  <a:schemeClr val="dk1"/>
                </a:solidFill>
                <a:latin typeface="Comic Sans MS"/>
                <a:ea typeface="Comic Sans MS"/>
                <a:cs typeface="Comic Sans MS"/>
                <a:sym typeface="Comic Sans MS"/>
              </a:rPr>
              <a:t>Can I play?</a:t>
            </a:r>
            <a:endParaRPr/>
          </a:p>
        </p:txBody>
      </p:sp>
      <p:sp>
        <p:nvSpPr>
          <p:cNvPr id="237" name="Google Shape;237;p22"/>
          <p:cNvSpPr/>
          <p:nvPr/>
        </p:nvSpPr>
        <p:spPr>
          <a:xfrm>
            <a:off x="6781800" y="533400"/>
            <a:ext cx="2209800" cy="990600"/>
          </a:xfrm>
          <a:prstGeom prst="ellipse">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Font typeface="Comic Sans MS"/>
              <a:buNone/>
            </a:pPr>
            <a:r>
              <a:rPr lang="en-US" sz="1800" b="0" i="0" u="none">
                <a:solidFill>
                  <a:schemeClr val="dk1"/>
                </a:solidFill>
                <a:latin typeface="Comic Sans MS"/>
                <a:ea typeface="Comic Sans MS"/>
                <a:cs typeface="Comic Sans MS"/>
                <a:sym typeface="Comic Sans MS"/>
              </a:rPr>
              <a:t>You took my piece.</a:t>
            </a:r>
            <a:endParaRPr/>
          </a:p>
          <a:p>
            <a:pPr marL="0" marR="0" lvl="0" indent="0" algn="ctr" rtl="0">
              <a:lnSpc>
                <a:spcPct val="100000"/>
              </a:lnSpc>
              <a:spcBef>
                <a:spcPts val="0"/>
              </a:spcBef>
              <a:spcAft>
                <a:spcPts val="0"/>
              </a:spcAft>
              <a:buClr>
                <a:schemeClr val="dk1"/>
              </a:buClr>
              <a:buFont typeface="Comic Sans MS"/>
              <a:buNone/>
            </a:pPr>
            <a:r>
              <a:rPr lang="en-US" sz="1800" b="0" i="0" u="none">
                <a:solidFill>
                  <a:schemeClr val="dk1"/>
                </a:solidFill>
                <a:latin typeface="Comic Sans MS"/>
                <a:ea typeface="Comic Sans MS"/>
                <a:cs typeface="Comic Sans MS"/>
                <a:sym typeface="Comic Sans MS"/>
              </a:rPr>
              <a:t>I don’t like that!</a:t>
            </a:r>
            <a:endParaRPr/>
          </a:p>
        </p:txBody>
      </p:sp>
      <p:pic>
        <p:nvPicPr>
          <p:cNvPr id="238" name="Google Shape;238;p22" descr="j0087334"/>
          <p:cNvPicPr preferRelativeResize="0"/>
          <p:nvPr/>
        </p:nvPicPr>
        <p:blipFill rotWithShape="1">
          <a:blip r:embed="rId4">
            <a:alphaModFix/>
          </a:blip>
          <a:srcRect/>
          <a:stretch/>
        </p:blipFill>
        <p:spPr>
          <a:xfrm flipH="1">
            <a:off x="4495800" y="838200"/>
            <a:ext cx="2971800" cy="2071687"/>
          </a:xfrm>
          <a:prstGeom prst="rect">
            <a:avLst/>
          </a:prstGeom>
          <a:noFill/>
          <a:ln>
            <a:noFill/>
          </a:ln>
        </p:spPr>
      </p:pic>
      <p:pic>
        <p:nvPicPr>
          <p:cNvPr id="239" name="Google Shape;239;p22"/>
          <p:cNvPicPr preferRelativeResize="0"/>
          <p:nvPr/>
        </p:nvPicPr>
        <p:blipFill rotWithShape="1">
          <a:blip r:embed="rId5">
            <a:alphaModFix/>
          </a:blip>
          <a:srcRect/>
          <a:stretch/>
        </p:blipFill>
        <p:spPr>
          <a:xfrm>
            <a:off x="6248400" y="4038600"/>
            <a:ext cx="2043112" cy="1528762"/>
          </a:xfrm>
          <a:prstGeom prst="rect">
            <a:avLst/>
          </a:prstGeom>
          <a:noFill/>
          <a:ln>
            <a:noFill/>
          </a:ln>
        </p:spPr>
      </p:pic>
      <p:sp>
        <p:nvSpPr>
          <p:cNvPr id="240" name="Google Shape;240;p22"/>
          <p:cNvSpPr/>
          <p:nvPr/>
        </p:nvSpPr>
        <p:spPr>
          <a:xfrm>
            <a:off x="4648200" y="4114800"/>
            <a:ext cx="1828800" cy="990600"/>
          </a:xfrm>
          <a:prstGeom prst="ellipse">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Font typeface="Comic Sans MS"/>
              <a:buNone/>
            </a:pPr>
            <a:r>
              <a:rPr lang="en-US" sz="1800" b="0" i="0" u="none">
                <a:solidFill>
                  <a:schemeClr val="dk1"/>
                </a:solidFill>
                <a:latin typeface="Comic Sans MS"/>
                <a:ea typeface="Comic Sans MS"/>
                <a:cs typeface="Comic Sans MS"/>
                <a:sym typeface="Comic Sans MS"/>
              </a:rPr>
              <a:t>Can I see too?</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23"/>
          <p:cNvSpPr txBox="1"/>
          <p:nvPr/>
        </p:nvSpPr>
        <p:spPr>
          <a:xfrm>
            <a:off x="762000" y="2667000"/>
            <a:ext cx="7772400" cy="10668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Comic Sans MS"/>
              <a:buNone/>
            </a:pPr>
            <a:r>
              <a:rPr lang="en-US" sz="3200" b="0" i="0" u="none">
                <a:solidFill>
                  <a:schemeClr val="dk1"/>
                </a:solidFill>
                <a:latin typeface="Comic Sans MS"/>
                <a:ea typeface="Comic Sans MS"/>
                <a:cs typeface="Comic Sans MS"/>
                <a:sym typeface="Comic Sans MS"/>
              </a:rPr>
              <a:t>People can have a hard time listening to me when I whine and scream.</a:t>
            </a:r>
            <a:endParaRPr/>
          </a:p>
        </p:txBody>
      </p:sp>
      <p:pic>
        <p:nvPicPr>
          <p:cNvPr id="246" name="Google Shape;246;p23"/>
          <p:cNvPicPr preferRelativeResize="0"/>
          <p:nvPr/>
        </p:nvPicPr>
        <p:blipFill rotWithShape="1">
          <a:blip r:embed="rId3">
            <a:alphaModFix/>
          </a:blip>
          <a:srcRect/>
          <a:stretch/>
        </p:blipFill>
        <p:spPr>
          <a:xfrm>
            <a:off x="5257800" y="4572000"/>
            <a:ext cx="1828800" cy="1201737"/>
          </a:xfrm>
          <a:prstGeom prst="rect">
            <a:avLst/>
          </a:prstGeom>
          <a:noFill/>
          <a:ln>
            <a:noFill/>
          </a:ln>
        </p:spPr>
      </p:pic>
      <p:pic>
        <p:nvPicPr>
          <p:cNvPr id="247" name="Google Shape;247;p23"/>
          <p:cNvPicPr preferRelativeResize="0"/>
          <p:nvPr/>
        </p:nvPicPr>
        <p:blipFill rotWithShape="1">
          <a:blip r:embed="rId4">
            <a:alphaModFix/>
          </a:blip>
          <a:srcRect/>
          <a:stretch/>
        </p:blipFill>
        <p:spPr>
          <a:xfrm>
            <a:off x="1752600" y="4343400"/>
            <a:ext cx="1995487" cy="1524000"/>
          </a:xfrm>
          <a:prstGeom prst="rect">
            <a:avLst/>
          </a:prstGeom>
          <a:noFill/>
          <a:ln>
            <a:noFill/>
          </a:ln>
        </p:spPr>
      </p:pic>
      <p:pic>
        <p:nvPicPr>
          <p:cNvPr id="248" name="Google Shape;248;p23"/>
          <p:cNvPicPr preferRelativeResize="0"/>
          <p:nvPr/>
        </p:nvPicPr>
        <p:blipFill rotWithShape="1">
          <a:blip r:embed="rId5">
            <a:alphaModFix/>
          </a:blip>
          <a:srcRect/>
          <a:stretch/>
        </p:blipFill>
        <p:spPr>
          <a:xfrm>
            <a:off x="2133600" y="685800"/>
            <a:ext cx="2362200" cy="1574800"/>
          </a:xfrm>
          <a:prstGeom prst="rect">
            <a:avLst/>
          </a:prstGeom>
          <a:noFill/>
          <a:ln>
            <a:noFill/>
          </a:ln>
        </p:spPr>
      </p:pic>
      <p:pic>
        <p:nvPicPr>
          <p:cNvPr id="249" name="Google Shape;249;p23"/>
          <p:cNvPicPr preferRelativeResize="0"/>
          <p:nvPr/>
        </p:nvPicPr>
        <p:blipFill rotWithShape="1">
          <a:blip r:embed="rId6">
            <a:alphaModFix/>
          </a:blip>
          <a:srcRect/>
          <a:stretch/>
        </p:blipFill>
        <p:spPr>
          <a:xfrm>
            <a:off x="6172200" y="685800"/>
            <a:ext cx="1463675" cy="14636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53"/>
        <p:cNvGrpSpPr/>
        <p:nvPr/>
      </p:nvGrpSpPr>
      <p:grpSpPr>
        <a:xfrm>
          <a:off x="0" y="0"/>
          <a:ext cx="0" cy="0"/>
          <a:chOff x="0" y="0"/>
          <a:chExt cx="0" cy="0"/>
        </a:xfrm>
      </p:grpSpPr>
      <p:sp>
        <p:nvSpPr>
          <p:cNvPr id="254" name="Google Shape;254;p24"/>
          <p:cNvSpPr txBox="1"/>
          <p:nvPr/>
        </p:nvSpPr>
        <p:spPr>
          <a:xfrm>
            <a:off x="685800" y="2438400"/>
            <a:ext cx="8001000" cy="10668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Comic Sans MS"/>
              <a:buNone/>
            </a:pPr>
            <a:r>
              <a:rPr lang="en-US" sz="3200" b="0" i="0" u="none">
                <a:solidFill>
                  <a:schemeClr val="dk1"/>
                </a:solidFill>
                <a:latin typeface="Comic Sans MS"/>
                <a:ea typeface="Comic Sans MS"/>
                <a:cs typeface="Comic Sans MS"/>
                <a:sym typeface="Comic Sans MS"/>
              </a:rPr>
              <a:t>Whining and screaming can hurt people’s ears.</a:t>
            </a:r>
            <a:endParaRPr/>
          </a:p>
        </p:txBody>
      </p:sp>
      <p:pic>
        <p:nvPicPr>
          <p:cNvPr id="255" name="Google Shape;255;p24"/>
          <p:cNvPicPr preferRelativeResize="0"/>
          <p:nvPr/>
        </p:nvPicPr>
        <p:blipFill rotWithShape="1">
          <a:blip r:embed="rId3">
            <a:alphaModFix/>
          </a:blip>
          <a:srcRect/>
          <a:stretch/>
        </p:blipFill>
        <p:spPr>
          <a:xfrm>
            <a:off x="1981200" y="4191000"/>
            <a:ext cx="2565400" cy="1914525"/>
          </a:xfrm>
          <a:prstGeom prst="rect">
            <a:avLst/>
          </a:prstGeom>
          <a:noFill/>
          <a:ln>
            <a:noFill/>
          </a:ln>
        </p:spPr>
      </p:pic>
      <p:pic>
        <p:nvPicPr>
          <p:cNvPr id="256" name="Google Shape;256;p24"/>
          <p:cNvPicPr preferRelativeResize="0"/>
          <p:nvPr/>
        </p:nvPicPr>
        <p:blipFill rotWithShape="1">
          <a:blip r:embed="rId4">
            <a:alphaModFix/>
          </a:blip>
          <a:srcRect/>
          <a:stretch/>
        </p:blipFill>
        <p:spPr>
          <a:xfrm>
            <a:off x="2133600" y="685800"/>
            <a:ext cx="2362200" cy="1574800"/>
          </a:xfrm>
          <a:prstGeom prst="rect">
            <a:avLst/>
          </a:prstGeom>
          <a:noFill/>
          <a:ln>
            <a:noFill/>
          </a:ln>
        </p:spPr>
      </p:pic>
      <p:pic>
        <p:nvPicPr>
          <p:cNvPr id="257" name="Google Shape;257;p24"/>
          <p:cNvPicPr preferRelativeResize="0"/>
          <p:nvPr/>
        </p:nvPicPr>
        <p:blipFill rotWithShape="1">
          <a:blip r:embed="rId5">
            <a:alphaModFix/>
          </a:blip>
          <a:srcRect/>
          <a:stretch/>
        </p:blipFill>
        <p:spPr>
          <a:xfrm>
            <a:off x="5257800" y="685800"/>
            <a:ext cx="1463675" cy="1463675"/>
          </a:xfrm>
          <a:prstGeom prst="rect">
            <a:avLst/>
          </a:prstGeom>
          <a:noFill/>
          <a:ln>
            <a:noFill/>
          </a:ln>
        </p:spPr>
      </p:pic>
      <p:pic>
        <p:nvPicPr>
          <p:cNvPr id="258" name="Google Shape;258;p24"/>
          <p:cNvPicPr preferRelativeResize="0"/>
          <p:nvPr/>
        </p:nvPicPr>
        <p:blipFill rotWithShape="1">
          <a:blip r:embed="rId6">
            <a:alphaModFix/>
          </a:blip>
          <a:srcRect/>
          <a:stretch/>
        </p:blipFill>
        <p:spPr>
          <a:xfrm>
            <a:off x="5257800" y="4572000"/>
            <a:ext cx="2209800" cy="1462087"/>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Google Shape;263;p25"/>
          <p:cNvSpPr txBox="1"/>
          <p:nvPr/>
        </p:nvSpPr>
        <p:spPr>
          <a:xfrm>
            <a:off x="762000" y="2743200"/>
            <a:ext cx="7696200" cy="3990975"/>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Comic Sans MS"/>
              <a:buNone/>
            </a:pPr>
            <a:r>
              <a:rPr lang="en-US" sz="3200" b="0" i="0" u="none">
                <a:solidFill>
                  <a:schemeClr val="dk1"/>
                </a:solidFill>
                <a:latin typeface="Comic Sans MS"/>
                <a:ea typeface="Comic Sans MS"/>
                <a:cs typeface="Comic Sans MS"/>
                <a:sym typeface="Comic Sans MS"/>
              </a:rPr>
              <a:t>When I whine, scream, or cry, </a:t>
            </a:r>
            <a:endParaRPr/>
          </a:p>
          <a:p>
            <a:pPr marL="0" marR="0" lvl="0" indent="0" algn="ctr" rtl="0">
              <a:lnSpc>
                <a:spcPct val="100000"/>
              </a:lnSpc>
              <a:spcBef>
                <a:spcPts val="0"/>
              </a:spcBef>
              <a:spcAft>
                <a:spcPts val="0"/>
              </a:spcAft>
              <a:buClr>
                <a:schemeClr val="dk1"/>
              </a:buClr>
              <a:buFont typeface="Times New Roman"/>
              <a:buNone/>
            </a:pPr>
            <a:endParaRPr sz="3200" b="0" i="0" u="none">
              <a:solidFill>
                <a:schemeClr val="dk1"/>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chemeClr val="dk1"/>
              </a:buClr>
              <a:buFont typeface="Times New Roman"/>
              <a:buNone/>
            </a:pPr>
            <a:endParaRPr sz="3200" b="0" i="0" u="none">
              <a:solidFill>
                <a:schemeClr val="dk1"/>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chemeClr val="dk1"/>
              </a:buClr>
              <a:buFont typeface="Times New Roman"/>
              <a:buNone/>
            </a:pPr>
            <a:endParaRPr sz="3200" b="0" i="0" u="none">
              <a:solidFill>
                <a:schemeClr val="dk1"/>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chemeClr val="dk1"/>
              </a:buClr>
              <a:buFont typeface="Times New Roman"/>
              <a:buNone/>
            </a:pPr>
            <a:endParaRPr sz="3200" b="0" i="0" u="none">
              <a:solidFill>
                <a:schemeClr val="dk1"/>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chemeClr val="dk1"/>
              </a:buClr>
              <a:buFont typeface="Times New Roman"/>
              <a:buNone/>
            </a:pPr>
            <a:endParaRPr sz="3200" b="0" i="0" u="none">
              <a:solidFill>
                <a:schemeClr val="dk1"/>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chemeClr val="dk1"/>
              </a:buClr>
              <a:buFont typeface="Comic Sans MS"/>
              <a:buNone/>
            </a:pPr>
            <a:r>
              <a:rPr lang="en-US" sz="3200" b="0" i="0" u="none">
                <a:solidFill>
                  <a:schemeClr val="dk1"/>
                </a:solidFill>
                <a:latin typeface="Comic Sans MS"/>
                <a:ea typeface="Comic Sans MS"/>
                <a:cs typeface="Comic Sans MS"/>
                <a:sym typeface="Comic Sans MS"/>
              </a:rPr>
              <a:t>people around me can get angry or upset.</a:t>
            </a:r>
            <a:endParaRPr/>
          </a:p>
        </p:txBody>
      </p:sp>
      <p:pic>
        <p:nvPicPr>
          <p:cNvPr id="264" name="Google Shape;264;p25"/>
          <p:cNvPicPr preferRelativeResize="0"/>
          <p:nvPr/>
        </p:nvPicPr>
        <p:blipFill rotWithShape="1">
          <a:blip r:embed="rId3">
            <a:alphaModFix/>
          </a:blip>
          <a:srcRect/>
          <a:stretch/>
        </p:blipFill>
        <p:spPr>
          <a:xfrm>
            <a:off x="2133600" y="685800"/>
            <a:ext cx="2362200" cy="1574800"/>
          </a:xfrm>
          <a:prstGeom prst="rect">
            <a:avLst/>
          </a:prstGeom>
          <a:noFill/>
          <a:ln>
            <a:noFill/>
          </a:ln>
        </p:spPr>
      </p:pic>
      <p:pic>
        <p:nvPicPr>
          <p:cNvPr id="265" name="Google Shape;265;p25"/>
          <p:cNvPicPr preferRelativeResize="0"/>
          <p:nvPr/>
        </p:nvPicPr>
        <p:blipFill rotWithShape="1">
          <a:blip r:embed="rId4">
            <a:alphaModFix/>
          </a:blip>
          <a:srcRect/>
          <a:stretch/>
        </p:blipFill>
        <p:spPr>
          <a:xfrm>
            <a:off x="5181600" y="762000"/>
            <a:ext cx="1463675" cy="1463675"/>
          </a:xfrm>
          <a:prstGeom prst="rect">
            <a:avLst/>
          </a:prstGeom>
          <a:noFill/>
          <a:ln>
            <a:noFill/>
          </a:ln>
        </p:spPr>
      </p:pic>
      <p:pic>
        <p:nvPicPr>
          <p:cNvPr id="266" name="Google Shape;266;p25"/>
          <p:cNvPicPr preferRelativeResize="0"/>
          <p:nvPr/>
        </p:nvPicPr>
        <p:blipFill rotWithShape="1">
          <a:blip r:embed="rId5">
            <a:alphaModFix/>
          </a:blip>
          <a:srcRect/>
          <a:stretch/>
        </p:blipFill>
        <p:spPr>
          <a:xfrm>
            <a:off x="3352800" y="4114800"/>
            <a:ext cx="1995487" cy="1524000"/>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70"/>
        <p:cNvGrpSpPr/>
        <p:nvPr/>
      </p:nvGrpSpPr>
      <p:grpSpPr>
        <a:xfrm>
          <a:off x="0" y="0"/>
          <a:ext cx="0" cy="0"/>
          <a:chOff x="0" y="0"/>
          <a:chExt cx="0" cy="0"/>
        </a:xfrm>
      </p:grpSpPr>
      <p:sp>
        <p:nvSpPr>
          <p:cNvPr id="271" name="Google Shape;271;p26"/>
          <p:cNvSpPr txBox="1"/>
          <p:nvPr/>
        </p:nvSpPr>
        <p:spPr>
          <a:xfrm>
            <a:off x="0" y="5756275"/>
            <a:ext cx="9144000" cy="5794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Comic Sans MS"/>
              <a:buNone/>
            </a:pPr>
            <a:r>
              <a:rPr lang="en-US" sz="3200" b="0" i="0" u="none">
                <a:solidFill>
                  <a:schemeClr val="dk1"/>
                </a:solidFill>
                <a:latin typeface="Comic Sans MS"/>
                <a:ea typeface="Comic Sans MS"/>
                <a:cs typeface="Comic Sans MS"/>
                <a:sym typeface="Comic Sans MS"/>
              </a:rPr>
              <a:t>Everyone is happy when I use my words.</a:t>
            </a:r>
            <a:endParaRPr/>
          </a:p>
        </p:txBody>
      </p:sp>
      <p:pic>
        <p:nvPicPr>
          <p:cNvPr id="272" name="Google Shape;272;p26" descr="PE06301_"/>
          <p:cNvPicPr preferRelativeResize="0"/>
          <p:nvPr/>
        </p:nvPicPr>
        <p:blipFill rotWithShape="1">
          <a:blip r:embed="rId3">
            <a:alphaModFix/>
          </a:blip>
          <a:srcRect/>
          <a:stretch/>
        </p:blipFill>
        <p:spPr>
          <a:xfrm>
            <a:off x="2438400" y="1143000"/>
            <a:ext cx="4343400" cy="43434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76"/>
        <p:cNvGrpSpPr/>
        <p:nvPr/>
      </p:nvGrpSpPr>
      <p:grpSpPr>
        <a:xfrm>
          <a:off x="0" y="0"/>
          <a:ext cx="0" cy="0"/>
          <a:chOff x="0" y="0"/>
          <a:chExt cx="0" cy="0"/>
        </a:xfrm>
      </p:grpSpPr>
      <p:sp>
        <p:nvSpPr>
          <p:cNvPr id="277" name="Google Shape;277;p27"/>
          <p:cNvSpPr txBox="1">
            <a:spLocks noGrp="1"/>
          </p:cNvSpPr>
          <p:nvPr>
            <p:ph type="title"/>
          </p:nvPr>
        </p:nvSpPr>
        <p:spPr>
          <a:xfrm>
            <a:off x="685800" y="609600"/>
            <a:ext cx="77724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800080"/>
              </a:buClr>
              <a:buFont typeface="Verdana"/>
              <a:buNone/>
            </a:pPr>
            <a:r>
              <a:rPr lang="en-US" sz="4400" b="0" i="0" u="none" strike="noStrike" cap="none">
                <a:solidFill>
                  <a:srgbClr val="800080"/>
                </a:solidFill>
                <a:latin typeface="Verdana"/>
                <a:ea typeface="Verdana"/>
                <a:cs typeface="Verdana"/>
                <a:sym typeface="Verdana"/>
              </a:rPr>
              <a:t>Scripted Story Tip</a:t>
            </a:r>
            <a:endParaRPr/>
          </a:p>
        </p:txBody>
      </p:sp>
      <p:sp>
        <p:nvSpPr>
          <p:cNvPr id="278" name="Google Shape;278;p27"/>
          <p:cNvSpPr txBox="1">
            <a:spLocks noGrp="1"/>
          </p:cNvSpPr>
          <p:nvPr>
            <p:ph type="body" idx="1"/>
          </p:nvPr>
        </p:nvSpPr>
        <p:spPr>
          <a:xfrm>
            <a:off x="685800" y="1828800"/>
            <a:ext cx="7772400" cy="41148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dk1"/>
              </a:buClr>
              <a:buSzPts val="3200"/>
              <a:buFont typeface="Verdana"/>
              <a:buChar char="•"/>
            </a:pPr>
            <a:r>
              <a:rPr lang="en-US" sz="3200" b="0" i="0" u="none" strike="noStrike" cap="none">
                <a:solidFill>
                  <a:schemeClr val="dk1"/>
                </a:solidFill>
                <a:latin typeface="Verdana"/>
                <a:ea typeface="Verdana"/>
                <a:cs typeface="Verdana"/>
                <a:sym typeface="Verdana"/>
              </a:rPr>
              <a:t>Please note that you can use real photographs with the line drawings for children that need this level of support.  For instance, next to the line drawings, you can glue or Velcro a photograph of two children talking, the teacher talking to a child, a child who is upset, a child who is happy, etc.</a:t>
            </a:r>
            <a:endParaRPr/>
          </a:p>
          <a:p>
            <a:pPr marL="342900" marR="0" lvl="0" indent="-139700" algn="l" rtl="0">
              <a:spcBef>
                <a:spcPts val="640"/>
              </a:spcBef>
              <a:spcAft>
                <a:spcPts val="0"/>
              </a:spcAft>
              <a:buClr>
                <a:schemeClr val="dk1"/>
              </a:buClr>
              <a:buSzPts val="3200"/>
              <a:buFont typeface="Times New Roman"/>
              <a:buNone/>
            </a:pPr>
            <a:endParaRPr sz="3200" b="0" i="0" u="none" strike="noStrike" cap="none">
              <a:solidFill>
                <a:schemeClr val="dk1"/>
              </a:solidFill>
              <a:latin typeface="Verdana"/>
              <a:ea typeface="Verdana"/>
              <a:cs typeface="Verdana"/>
              <a:sym typeface="Verdana"/>
            </a:endParaRPr>
          </a:p>
        </p:txBody>
      </p:sp>
      <p:sp>
        <p:nvSpPr>
          <p:cNvPr id="279" name="Google Shape;279;p27"/>
          <p:cNvSpPr txBox="1"/>
          <p:nvPr/>
        </p:nvSpPr>
        <p:spPr>
          <a:xfrm>
            <a:off x="3457575" y="3067050"/>
            <a:ext cx="9144000" cy="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pic>
        <p:nvPicPr>
          <p:cNvPr id="280" name="Google Shape;280;p27" descr="TTYC"/>
          <p:cNvPicPr preferRelativeResize="0"/>
          <p:nvPr/>
        </p:nvPicPr>
        <p:blipFill rotWithShape="1">
          <a:blip r:embed="rId3">
            <a:alphaModFix/>
          </a:blip>
          <a:srcRect/>
          <a:stretch/>
        </p:blipFill>
        <p:spPr>
          <a:xfrm>
            <a:off x="6553200" y="5981700"/>
            <a:ext cx="2228850" cy="7239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4"/>
          <p:cNvSpPr txBox="1"/>
          <p:nvPr/>
        </p:nvSpPr>
        <p:spPr>
          <a:xfrm>
            <a:off x="609600" y="5756275"/>
            <a:ext cx="8001000" cy="5794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Verdana"/>
              <a:buNone/>
            </a:pPr>
            <a:r>
              <a:rPr lang="en-US" sz="3200" b="0" i="0" u="none" strike="noStrike" cap="none">
                <a:solidFill>
                  <a:schemeClr val="dk1"/>
                </a:solidFill>
                <a:latin typeface="Verdana"/>
                <a:ea typeface="Verdana"/>
                <a:cs typeface="Verdana"/>
                <a:sym typeface="Verdana"/>
              </a:rPr>
              <a:t>Sometimes I forget to use my words.</a:t>
            </a:r>
            <a:endParaRPr/>
          </a:p>
        </p:txBody>
      </p:sp>
      <p:pic>
        <p:nvPicPr>
          <p:cNvPr id="96" name="Google Shape;96;p14" descr="j0078703"/>
          <p:cNvPicPr preferRelativeResize="0"/>
          <p:nvPr/>
        </p:nvPicPr>
        <p:blipFill rotWithShape="1">
          <a:blip r:embed="rId3">
            <a:alphaModFix/>
          </a:blip>
          <a:srcRect/>
          <a:stretch/>
        </p:blipFill>
        <p:spPr>
          <a:xfrm>
            <a:off x="5181600" y="2286000"/>
            <a:ext cx="1811337" cy="3124200"/>
          </a:xfrm>
          <a:prstGeom prst="rect">
            <a:avLst/>
          </a:prstGeom>
          <a:noFill/>
          <a:ln>
            <a:noFill/>
          </a:ln>
        </p:spPr>
      </p:pic>
      <p:pic>
        <p:nvPicPr>
          <p:cNvPr id="97" name="Google Shape;97;p14" descr="j0078739"/>
          <p:cNvPicPr preferRelativeResize="0"/>
          <p:nvPr/>
        </p:nvPicPr>
        <p:blipFill rotWithShape="1">
          <a:blip r:embed="rId4">
            <a:alphaModFix/>
          </a:blip>
          <a:srcRect/>
          <a:stretch/>
        </p:blipFill>
        <p:spPr>
          <a:xfrm>
            <a:off x="2362200" y="1447800"/>
            <a:ext cx="1457325" cy="30480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5"/>
          <p:cNvSpPr txBox="1"/>
          <p:nvPr/>
        </p:nvSpPr>
        <p:spPr>
          <a:xfrm>
            <a:off x="4267200" y="838200"/>
            <a:ext cx="4343400" cy="49657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Verdana"/>
              <a:buNone/>
            </a:pPr>
            <a:r>
              <a:rPr lang="en-US" sz="3200" b="0" i="0" u="none" strike="noStrike" cap="none">
                <a:solidFill>
                  <a:schemeClr val="dk1"/>
                </a:solidFill>
                <a:latin typeface="Verdana"/>
                <a:ea typeface="Verdana"/>
                <a:cs typeface="Verdana"/>
                <a:sym typeface="Verdana"/>
              </a:rPr>
              <a:t>I can use words with pictures, </a:t>
            </a:r>
            <a:endParaRPr/>
          </a:p>
          <a:p>
            <a:pPr marL="0" marR="0" lvl="0" indent="0" algn="ctr" rtl="0">
              <a:lnSpc>
                <a:spcPct val="100000"/>
              </a:lnSpc>
              <a:spcBef>
                <a:spcPts val="0"/>
              </a:spcBef>
              <a:spcAft>
                <a:spcPts val="0"/>
              </a:spcAft>
              <a:buClr>
                <a:schemeClr val="dk1"/>
              </a:buClr>
              <a:buFont typeface="Times New Roman"/>
              <a:buNone/>
            </a:pPr>
            <a:endParaRPr sz="3200" b="0" i="0" u="none" strike="noStrike" cap="none">
              <a:solidFill>
                <a:schemeClr val="dk1"/>
              </a:solidFill>
              <a:latin typeface="Verdana"/>
              <a:ea typeface="Verdana"/>
              <a:cs typeface="Verdana"/>
              <a:sym typeface="Verdana"/>
            </a:endParaRPr>
          </a:p>
          <a:p>
            <a:pPr marL="0" marR="0" lvl="0" indent="0" algn="ctr" rtl="0">
              <a:lnSpc>
                <a:spcPct val="100000"/>
              </a:lnSpc>
              <a:spcBef>
                <a:spcPts val="0"/>
              </a:spcBef>
              <a:spcAft>
                <a:spcPts val="0"/>
              </a:spcAft>
              <a:buClr>
                <a:schemeClr val="dk1"/>
              </a:buClr>
              <a:buFont typeface="Times New Roman"/>
              <a:buNone/>
            </a:pPr>
            <a:endParaRPr sz="3200" b="0" i="0" u="none" strike="noStrike" cap="none">
              <a:solidFill>
                <a:schemeClr val="dk1"/>
              </a:solidFill>
              <a:latin typeface="Verdana"/>
              <a:ea typeface="Verdana"/>
              <a:cs typeface="Verdana"/>
              <a:sym typeface="Verdana"/>
            </a:endParaRPr>
          </a:p>
          <a:p>
            <a:pPr marL="0" marR="0" lvl="0" indent="0" algn="ctr" rtl="0">
              <a:lnSpc>
                <a:spcPct val="100000"/>
              </a:lnSpc>
              <a:spcBef>
                <a:spcPts val="0"/>
              </a:spcBef>
              <a:spcAft>
                <a:spcPts val="0"/>
              </a:spcAft>
              <a:buClr>
                <a:schemeClr val="dk1"/>
              </a:buClr>
              <a:buFont typeface="Times New Roman"/>
              <a:buNone/>
            </a:pPr>
            <a:endParaRPr sz="3200" b="0" i="0" u="none" strike="noStrike" cap="none">
              <a:solidFill>
                <a:schemeClr val="dk1"/>
              </a:solidFill>
              <a:latin typeface="Verdana"/>
              <a:ea typeface="Verdana"/>
              <a:cs typeface="Verdana"/>
              <a:sym typeface="Verdana"/>
            </a:endParaRPr>
          </a:p>
          <a:p>
            <a:pPr marL="0" marR="0" lvl="0" indent="0" algn="ctr" rtl="0">
              <a:lnSpc>
                <a:spcPct val="100000"/>
              </a:lnSpc>
              <a:spcBef>
                <a:spcPts val="0"/>
              </a:spcBef>
              <a:spcAft>
                <a:spcPts val="0"/>
              </a:spcAft>
              <a:buClr>
                <a:schemeClr val="dk1"/>
              </a:buClr>
              <a:buFont typeface="Verdana"/>
              <a:buNone/>
            </a:pPr>
            <a:r>
              <a:rPr lang="en-US" sz="3200" b="0" i="0" u="none" strike="noStrike" cap="none">
                <a:solidFill>
                  <a:schemeClr val="dk1"/>
                </a:solidFill>
                <a:latin typeface="Verdana"/>
                <a:ea typeface="Verdana"/>
                <a:cs typeface="Verdana"/>
                <a:sym typeface="Verdana"/>
              </a:rPr>
              <a:t>with written words, </a:t>
            </a:r>
            <a:endParaRPr/>
          </a:p>
          <a:p>
            <a:pPr marL="0" marR="0" lvl="0" indent="0" algn="ctr" rtl="0">
              <a:lnSpc>
                <a:spcPct val="100000"/>
              </a:lnSpc>
              <a:spcBef>
                <a:spcPts val="0"/>
              </a:spcBef>
              <a:spcAft>
                <a:spcPts val="0"/>
              </a:spcAft>
              <a:buClr>
                <a:schemeClr val="dk1"/>
              </a:buClr>
              <a:buFont typeface="Times New Roman"/>
              <a:buNone/>
            </a:pPr>
            <a:endParaRPr sz="3200" b="0" i="0" u="none" strike="noStrike" cap="none">
              <a:solidFill>
                <a:schemeClr val="dk1"/>
              </a:solidFill>
              <a:latin typeface="Verdana"/>
              <a:ea typeface="Verdana"/>
              <a:cs typeface="Verdana"/>
              <a:sym typeface="Verdana"/>
            </a:endParaRPr>
          </a:p>
          <a:p>
            <a:pPr marL="0" marR="0" lvl="0" indent="0" algn="ctr" rtl="0">
              <a:lnSpc>
                <a:spcPct val="100000"/>
              </a:lnSpc>
              <a:spcBef>
                <a:spcPts val="0"/>
              </a:spcBef>
              <a:spcAft>
                <a:spcPts val="0"/>
              </a:spcAft>
              <a:buClr>
                <a:schemeClr val="dk1"/>
              </a:buClr>
              <a:buFont typeface="Times New Roman"/>
              <a:buNone/>
            </a:pPr>
            <a:endParaRPr sz="3200" b="0" i="0" u="none" strike="noStrike" cap="none">
              <a:solidFill>
                <a:schemeClr val="dk1"/>
              </a:solidFill>
              <a:latin typeface="Verdana"/>
              <a:ea typeface="Verdana"/>
              <a:cs typeface="Verdana"/>
              <a:sym typeface="Verdana"/>
            </a:endParaRPr>
          </a:p>
          <a:p>
            <a:pPr marL="0" marR="0" lvl="0" indent="0" algn="ctr" rtl="0">
              <a:lnSpc>
                <a:spcPct val="100000"/>
              </a:lnSpc>
              <a:spcBef>
                <a:spcPts val="0"/>
              </a:spcBef>
              <a:spcAft>
                <a:spcPts val="0"/>
              </a:spcAft>
              <a:buClr>
                <a:schemeClr val="dk1"/>
              </a:buClr>
              <a:buFont typeface="Times New Roman"/>
              <a:buNone/>
            </a:pPr>
            <a:endParaRPr sz="3200" b="0" i="0" u="none" strike="noStrike" cap="none">
              <a:solidFill>
                <a:schemeClr val="dk1"/>
              </a:solidFill>
              <a:latin typeface="Verdana"/>
              <a:ea typeface="Verdana"/>
              <a:cs typeface="Verdana"/>
              <a:sym typeface="Verdana"/>
            </a:endParaRPr>
          </a:p>
          <a:p>
            <a:pPr marL="0" marR="0" lvl="0" indent="0" algn="ctr" rtl="0">
              <a:lnSpc>
                <a:spcPct val="100000"/>
              </a:lnSpc>
              <a:spcBef>
                <a:spcPts val="0"/>
              </a:spcBef>
              <a:spcAft>
                <a:spcPts val="0"/>
              </a:spcAft>
              <a:buClr>
                <a:schemeClr val="dk1"/>
              </a:buClr>
              <a:buFont typeface="Verdana"/>
              <a:buNone/>
            </a:pPr>
            <a:r>
              <a:rPr lang="en-US" sz="3200" b="0" i="0" u="none" strike="noStrike" cap="none">
                <a:solidFill>
                  <a:schemeClr val="dk1"/>
                </a:solidFill>
                <a:latin typeface="Verdana"/>
                <a:ea typeface="Verdana"/>
                <a:cs typeface="Verdana"/>
                <a:sym typeface="Verdana"/>
              </a:rPr>
              <a:t>or by talking.</a:t>
            </a:r>
            <a:endParaRPr/>
          </a:p>
        </p:txBody>
      </p:sp>
      <p:pic>
        <p:nvPicPr>
          <p:cNvPr id="103" name="Google Shape;103;p15" descr="puzzleplaypic"/>
          <p:cNvPicPr preferRelativeResize="0"/>
          <p:nvPr/>
        </p:nvPicPr>
        <p:blipFill rotWithShape="1">
          <a:blip r:embed="rId3">
            <a:alphaModFix/>
          </a:blip>
          <a:srcRect/>
          <a:stretch/>
        </p:blipFill>
        <p:spPr>
          <a:xfrm>
            <a:off x="1143000" y="685800"/>
            <a:ext cx="2362200" cy="1841500"/>
          </a:xfrm>
          <a:prstGeom prst="rect">
            <a:avLst/>
          </a:prstGeom>
          <a:noFill/>
          <a:ln>
            <a:noFill/>
          </a:ln>
        </p:spPr>
      </p:pic>
      <p:sp>
        <p:nvSpPr>
          <p:cNvPr id="104" name="Google Shape;104;p15"/>
          <p:cNvSpPr txBox="1"/>
          <p:nvPr/>
        </p:nvSpPr>
        <p:spPr>
          <a:xfrm>
            <a:off x="1981200" y="838200"/>
            <a:ext cx="457200" cy="381000"/>
          </a:xfrm>
          <a:prstGeom prst="rect">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05" name="Google Shape;105;p15"/>
          <p:cNvSpPr txBox="1"/>
          <p:nvPr/>
        </p:nvSpPr>
        <p:spPr>
          <a:xfrm>
            <a:off x="1447800" y="2971800"/>
            <a:ext cx="1371600" cy="1295400"/>
          </a:xfrm>
          <a:prstGeom prst="rect">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pic>
        <p:nvPicPr>
          <p:cNvPr id="106" name="Google Shape;106;p15" descr="bd05037_"/>
          <p:cNvPicPr preferRelativeResize="0"/>
          <p:nvPr/>
        </p:nvPicPr>
        <p:blipFill rotWithShape="1">
          <a:blip r:embed="rId4">
            <a:alphaModFix/>
          </a:blip>
          <a:srcRect/>
          <a:stretch/>
        </p:blipFill>
        <p:spPr>
          <a:xfrm>
            <a:off x="1657350" y="3352800"/>
            <a:ext cx="781050" cy="889000"/>
          </a:xfrm>
          <a:prstGeom prst="rect">
            <a:avLst/>
          </a:prstGeom>
          <a:noFill/>
          <a:ln>
            <a:noFill/>
          </a:ln>
        </p:spPr>
      </p:pic>
      <p:sp>
        <p:nvSpPr>
          <p:cNvPr id="107" name="Google Shape;107;p15"/>
          <p:cNvSpPr txBox="1"/>
          <p:nvPr/>
        </p:nvSpPr>
        <p:spPr>
          <a:xfrm>
            <a:off x="1524000" y="2986087"/>
            <a:ext cx="1295400" cy="366712"/>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Verdana"/>
              <a:buNone/>
            </a:pPr>
            <a:r>
              <a:rPr lang="en-US" sz="1800" b="0" i="0" u="none">
                <a:solidFill>
                  <a:schemeClr val="dk1"/>
                </a:solidFill>
                <a:latin typeface="Verdana"/>
                <a:ea typeface="Verdana"/>
                <a:cs typeface="Verdana"/>
                <a:sym typeface="Verdana"/>
              </a:rPr>
              <a:t>My turn.</a:t>
            </a:r>
            <a:endParaRPr/>
          </a:p>
        </p:txBody>
      </p:sp>
      <p:pic>
        <p:nvPicPr>
          <p:cNvPr id="108" name="Google Shape;108;p15" descr="bd05037_"/>
          <p:cNvPicPr preferRelativeResize="0"/>
          <p:nvPr/>
        </p:nvPicPr>
        <p:blipFill rotWithShape="1">
          <a:blip r:embed="rId5">
            <a:alphaModFix/>
          </a:blip>
          <a:srcRect/>
          <a:stretch/>
        </p:blipFill>
        <p:spPr>
          <a:xfrm>
            <a:off x="1984375" y="838200"/>
            <a:ext cx="377825" cy="431800"/>
          </a:xfrm>
          <a:prstGeom prst="rect">
            <a:avLst/>
          </a:prstGeom>
          <a:noFill/>
          <a:ln>
            <a:noFill/>
          </a:ln>
        </p:spPr>
      </p:pic>
      <p:pic>
        <p:nvPicPr>
          <p:cNvPr id="109" name="Google Shape;109;p15" descr="Click To Preview"/>
          <p:cNvPicPr preferRelativeResize="0"/>
          <p:nvPr/>
        </p:nvPicPr>
        <p:blipFill rotWithShape="1">
          <a:blip r:embed="rId6">
            <a:alphaModFix/>
          </a:blip>
          <a:srcRect/>
          <a:stretch/>
        </p:blipFill>
        <p:spPr>
          <a:xfrm>
            <a:off x="1447800" y="4800600"/>
            <a:ext cx="1524000" cy="1524000"/>
          </a:xfrm>
          <a:prstGeom prst="rect">
            <a:avLst/>
          </a:prstGeom>
          <a:noFill/>
          <a:ln>
            <a:noFill/>
          </a:ln>
        </p:spPr>
      </p:pic>
      <p:sp>
        <p:nvSpPr>
          <p:cNvPr id="110" name="Google Shape;110;p15"/>
          <p:cNvSpPr/>
          <p:nvPr/>
        </p:nvSpPr>
        <p:spPr>
          <a:xfrm>
            <a:off x="2667000" y="4724400"/>
            <a:ext cx="1905000" cy="838200"/>
          </a:xfrm>
          <a:prstGeom prst="ellipse">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Font typeface="Verdana"/>
              <a:buNone/>
            </a:pPr>
            <a:r>
              <a:rPr lang="en-US" sz="2400" b="0" i="0" u="none">
                <a:solidFill>
                  <a:schemeClr val="dk1"/>
                </a:solidFill>
                <a:latin typeface="Verdana"/>
                <a:ea typeface="Verdana"/>
                <a:cs typeface="Verdana"/>
                <a:sym typeface="Verdana"/>
              </a:rPr>
              <a:t>I need help.</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16"/>
          <p:cNvSpPr txBox="1"/>
          <p:nvPr/>
        </p:nvSpPr>
        <p:spPr>
          <a:xfrm>
            <a:off x="762000" y="5562600"/>
            <a:ext cx="7696200" cy="10668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Verdana"/>
              <a:buNone/>
            </a:pPr>
            <a:r>
              <a:rPr lang="en-US" sz="3200" b="0" i="0" u="none">
                <a:solidFill>
                  <a:schemeClr val="dk1"/>
                </a:solidFill>
                <a:latin typeface="Verdana"/>
                <a:ea typeface="Verdana"/>
                <a:cs typeface="Verdana"/>
                <a:sym typeface="Verdana"/>
              </a:rPr>
              <a:t>When I use words with people, they can understand what I am saying.</a:t>
            </a:r>
            <a:endParaRPr/>
          </a:p>
        </p:txBody>
      </p:sp>
      <p:pic>
        <p:nvPicPr>
          <p:cNvPr id="116" name="Google Shape;116;p16" descr="blockply"/>
          <p:cNvPicPr preferRelativeResize="0"/>
          <p:nvPr/>
        </p:nvPicPr>
        <p:blipFill rotWithShape="1">
          <a:blip r:embed="rId3">
            <a:alphaModFix/>
          </a:blip>
          <a:srcRect/>
          <a:stretch/>
        </p:blipFill>
        <p:spPr>
          <a:xfrm>
            <a:off x="1828800" y="1447800"/>
            <a:ext cx="5257800" cy="3614737"/>
          </a:xfrm>
          <a:prstGeom prst="rect">
            <a:avLst/>
          </a:prstGeom>
          <a:noFill/>
          <a:ln>
            <a:noFill/>
          </a:ln>
        </p:spPr>
      </p:pic>
      <p:sp>
        <p:nvSpPr>
          <p:cNvPr id="117" name="Google Shape;117;p16"/>
          <p:cNvSpPr/>
          <p:nvPr/>
        </p:nvSpPr>
        <p:spPr>
          <a:xfrm>
            <a:off x="6553200" y="1371600"/>
            <a:ext cx="2286000" cy="914400"/>
          </a:xfrm>
          <a:prstGeom prst="ellipse">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Font typeface="Verdana"/>
              <a:buNone/>
            </a:pPr>
            <a:r>
              <a:rPr lang="en-US" sz="1600" b="0" i="0" u="none">
                <a:solidFill>
                  <a:schemeClr val="dk1"/>
                </a:solidFill>
                <a:latin typeface="Verdana"/>
                <a:ea typeface="Verdana"/>
                <a:cs typeface="Verdana"/>
                <a:sym typeface="Verdana"/>
              </a:rPr>
              <a:t>Can I play with you?</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17"/>
          <p:cNvSpPr txBox="1"/>
          <p:nvPr/>
        </p:nvSpPr>
        <p:spPr>
          <a:xfrm>
            <a:off x="762000" y="457200"/>
            <a:ext cx="7848600" cy="5940425"/>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Verdana"/>
              <a:buNone/>
            </a:pPr>
            <a:r>
              <a:rPr lang="en-US" sz="3200" b="0" i="0" u="none">
                <a:solidFill>
                  <a:schemeClr val="dk1"/>
                </a:solidFill>
                <a:latin typeface="Verdana"/>
                <a:ea typeface="Verdana"/>
                <a:cs typeface="Verdana"/>
                <a:sym typeface="Verdana"/>
              </a:rPr>
              <a:t>Sometimes I want something I can’t have, but it may be a choice later.</a:t>
            </a:r>
            <a:endParaRPr/>
          </a:p>
          <a:p>
            <a:pPr marL="0" marR="0" lvl="0" indent="0" algn="ctr" rtl="0">
              <a:lnSpc>
                <a:spcPct val="100000"/>
              </a:lnSpc>
              <a:spcBef>
                <a:spcPts val="0"/>
              </a:spcBef>
              <a:spcAft>
                <a:spcPts val="0"/>
              </a:spcAft>
              <a:buClr>
                <a:schemeClr val="dk1"/>
              </a:buClr>
              <a:buFont typeface="Times New Roman"/>
              <a:buNone/>
            </a:pPr>
            <a:endParaRPr sz="3200" b="0" i="0" u="none">
              <a:solidFill>
                <a:schemeClr val="dk1"/>
              </a:solidFill>
              <a:latin typeface="Verdana"/>
              <a:ea typeface="Verdana"/>
              <a:cs typeface="Verdana"/>
              <a:sym typeface="Verdana"/>
            </a:endParaRPr>
          </a:p>
          <a:p>
            <a:pPr marL="0" marR="0" lvl="0" indent="0" algn="ctr" rtl="0">
              <a:lnSpc>
                <a:spcPct val="100000"/>
              </a:lnSpc>
              <a:spcBef>
                <a:spcPts val="0"/>
              </a:spcBef>
              <a:spcAft>
                <a:spcPts val="0"/>
              </a:spcAft>
              <a:buClr>
                <a:schemeClr val="dk1"/>
              </a:buClr>
              <a:buFont typeface="Times New Roman"/>
              <a:buNone/>
            </a:pPr>
            <a:endParaRPr sz="3200" b="0" i="0" u="none">
              <a:solidFill>
                <a:schemeClr val="dk1"/>
              </a:solidFill>
              <a:latin typeface="Verdana"/>
              <a:ea typeface="Verdana"/>
              <a:cs typeface="Verdana"/>
              <a:sym typeface="Verdana"/>
            </a:endParaRPr>
          </a:p>
          <a:p>
            <a:pPr marL="0" marR="0" lvl="0" indent="0" algn="ctr" rtl="0">
              <a:lnSpc>
                <a:spcPct val="100000"/>
              </a:lnSpc>
              <a:spcBef>
                <a:spcPts val="0"/>
              </a:spcBef>
              <a:spcAft>
                <a:spcPts val="0"/>
              </a:spcAft>
              <a:buClr>
                <a:schemeClr val="dk1"/>
              </a:buClr>
              <a:buFont typeface="Times New Roman"/>
              <a:buNone/>
            </a:pPr>
            <a:endParaRPr sz="3200" b="0" i="0" u="none">
              <a:solidFill>
                <a:schemeClr val="dk1"/>
              </a:solidFill>
              <a:latin typeface="Verdana"/>
              <a:ea typeface="Verdana"/>
              <a:cs typeface="Verdana"/>
              <a:sym typeface="Verdana"/>
            </a:endParaRPr>
          </a:p>
          <a:p>
            <a:pPr marL="0" marR="0" lvl="0" indent="0" algn="ctr" rtl="0">
              <a:lnSpc>
                <a:spcPct val="100000"/>
              </a:lnSpc>
              <a:spcBef>
                <a:spcPts val="0"/>
              </a:spcBef>
              <a:spcAft>
                <a:spcPts val="0"/>
              </a:spcAft>
              <a:buClr>
                <a:schemeClr val="dk1"/>
              </a:buClr>
              <a:buFont typeface="Times New Roman"/>
              <a:buNone/>
            </a:pPr>
            <a:endParaRPr sz="3200" b="0" i="0" u="none">
              <a:solidFill>
                <a:schemeClr val="dk1"/>
              </a:solidFill>
              <a:latin typeface="Verdana"/>
              <a:ea typeface="Verdana"/>
              <a:cs typeface="Verdana"/>
              <a:sym typeface="Verdana"/>
            </a:endParaRPr>
          </a:p>
          <a:p>
            <a:pPr marL="0" marR="0" lvl="0" indent="0" algn="ctr" rtl="0">
              <a:lnSpc>
                <a:spcPct val="100000"/>
              </a:lnSpc>
              <a:spcBef>
                <a:spcPts val="0"/>
              </a:spcBef>
              <a:spcAft>
                <a:spcPts val="0"/>
              </a:spcAft>
              <a:buClr>
                <a:schemeClr val="dk1"/>
              </a:buClr>
              <a:buFont typeface="Times New Roman"/>
              <a:buNone/>
            </a:pPr>
            <a:endParaRPr sz="3200" b="0" i="0" u="none">
              <a:solidFill>
                <a:schemeClr val="dk1"/>
              </a:solidFill>
              <a:latin typeface="Verdana"/>
              <a:ea typeface="Verdana"/>
              <a:cs typeface="Verdana"/>
              <a:sym typeface="Verdana"/>
            </a:endParaRPr>
          </a:p>
          <a:p>
            <a:pPr marL="0" marR="0" lvl="0" indent="0" algn="ctr" rtl="0">
              <a:lnSpc>
                <a:spcPct val="100000"/>
              </a:lnSpc>
              <a:spcBef>
                <a:spcPts val="0"/>
              </a:spcBef>
              <a:spcAft>
                <a:spcPts val="0"/>
              </a:spcAft>
              <a:buClr>
                <a:schemeClr val="dk1"/>
              </a:buClr>
              <a:buFont typeface="Times New Roman"/>
              <a:buNone/>
            </a:pPr>
            <a:endParaRPr sz="3200" b="0" i="0" u="none">
              <a:solidFill>
                <a:schemeClr val="dk1"/>
              </a:solidFill>
              <a:latin typeface="Verdana"/>
              <a:ea typeface="Verdana"/>
              <a:cs typeface="Verdana"/>
              <a:sym typeface="Verdana"/>
            </a:endParaRPr>
          </a:p>
          <a:p>
            <a:pPr marL="0" marR="0" lvl="0" indent="0" algn="ctr" rtl="0">
              <a:lnSpc>
                <a:spcPct val="100000"/>
              </a:lnSpc>
              <a:spcBef>
                <a:spcPts val="0"/>
              </a:spcBef>
              <a:spcAft>
                <a:spcPts val="0"/>
              </a:spcAft>
              <a:buClr>
                <a:schemeClr val="dk1"/>
              </a:buClr>
              <a:buFont typeface="Times New Roman"/>
              <a:buNone/>
            </a:pPr>
            <a:endParaRPr sz="3200" b="0" i="0" u="none">
              <a:solidFill>
                <a:schemeClr val="dk1"/>
              </a:solidFill>
              <a:latin typeface="Verdana"/>
              <a:ea typeface="Verdana"/>
              <a:cs typeface="Verdana"/>
              <a:sym typeface="Verdana"/>
            </a:endParaRPr>
          </a:p>
          <a:p>
            <a:pPr marL="0" marR="0" lvl="0" indent="0" algn="ctr" rtl="0">
              <a:lnSpc>
                <a:spcPct val="100000"/>
              </a:lnSpc>
              <a:spcBef>
                <a:spcPts val="0"/>
              </a:spcBef>
              <a:spcAft>
                <a:spcPts val="0"/>
              </a:spcAft>
              <a:buClr>
                <a:schemeClr val="dk1"/>
              </a:buClr>
              <a:buFont typeface="Times New Roman"/>
              <a:buNone/>
            </a:pPr>
            <a:endParaRPr sz="3200" b="0" i="0" u="none">
              <a:solidFill>
                <a:schemeClr val="dk1"/>
              </a:solidFill>
              <a:latin typeface="Verdana"/>
              <a:ea typeface="Verdana"/>
              <a:cs typeface="Verdana"/>
              <a:sym typeface="Verdana"/>
            </a:endParaRPr>
          </a:p>
          <a:p>
            <a:pPr marL="0" marR="0" lvl="0" indent="0" algn="ctr" rtl="0">
              <a:lnSpc>
                <a:spcPct val="100000"/>
              </a:lnSpc>
              <a:spcBef>
                <a:spcPts val="0"/>
              </a:spcBef>
              <a:spcAft>
                <a:spcPts val="0"/>
              </a:spcAft>
              <a:buClr>
                <a:schemeClr val="dk1"/>
              </a:buClr>
              <a:buFont typeface="Verdana"/>
              <a:buNone/>
            </a:pPr>
            <a:r>
              <a:rPr lang="en-US" sz="3200" b="0" i="0" u="none">
                <a:solidFill>
                  <a:schemeClr val="dk1"/>
                </a:solidFill>
                <a:latin typeface="Verdana"/>
                <a:ea typeface="Verdana"/>
                <a:cs typeface="Verdana"/>
                <a:sym typeface="Verdana"/>
              </a:rPr>
              <a:t>I can use my words and ask, “When can I use this?”</a:t>
            </a:r>
            <a:endParaRPr/>
          </a:p>
        </p:txBody>
      </p:sp>
      <p:pic>
        <p:nvPicPr>
          <p:cNvPr id="123" name="Google Shape;123;p17"/>
          <p:cNvPicPr preferRelativeResize="0"/>
          <p:nvPr/>
        </p:nvPicPr>
        <p:blipFill rotWithShape="1">
          <a:blip r:embed="rId3">
            <a:alphaModFix/>
          </a:blip>
          <a:srcRect/>
          <a:stretch/>
        </p:blipFill>
        <p:spPr>
          <a:xfrm>
            <a:off x="1524000" y="2133600"/>
            <a:ext cx="1076325" cy="1203325"/>
          </a:xfrm>
          <a:prstGeom prst="rect">
            <a:avLst/>
          </a:prstGeom>
          <a:noFill/>
          <a:ln>
            <a:noFill/>
          </a:ln>
        </p:spPr>
      </p:pic>
      <p:pic>
        <p:nvPicPr>
          <p:cNvPr id="124" name="Google Shape;124;p17"/>
          <p:cNvPicPr preferRelativeResize="0"/>
          <p:nvPr/>
        </p:nvPicPr>
        <p:blipFill rotWithShape="1">
          <a:blip r:embed="rId4">
            <a:alphaModFix/>
          </a:blip>
          <a:srcRect/>
          <a:stretch/>
        </p:blipFill>
        <p:spPr>
          <a:xfrm>
            <a:off x="4953000" y="3622675"/>
            <a:ext cx="1733550" cy="1635125"/>
          </a:xfrm>
          <a:prstGeom prst="rect">
            <a:avLst/>
          </a:prstGeom>
          <a:noFill/>
          <a:ln>
            <a:noFill/>
          </a:ln>
        </p:spPr>
      </p:pic>
      <p:pic>
        <p:nvPicPr>
          <p:cNvPr id="125" name="Google Shape;125;p17"/>
          <p:cNvPicPr preferRelativeResize="0"/>
          <p:nvPr/>
        </p:nvPicPr>
        <p:blipFill rotWithShape="1">
          <a:blip r:embed="rId5">
            <a:alphaModFix/>
          </a:blip>
          <a:srcRect/>
          <a:stretch/>
        </p:blipFill>
        <p:spPr>
          <a:xfrm>
            <a:off x="6781800" y="3886200"/>
            <a:ext cx="835025" cy="1131887"/>
          </a:xfrm>
          <a:prstGeom prst="rect">
            <a:avLst/>
          </a:prstGeom>
          <a:noFill/>
          <a:ln>
            <a:noFill/>
          </a:ln>
        </p:spPr>
      </p:pic>
      <p:sp>
        <p:nvSpPr>
          <p:cNvPr id="126" name="Google Shape;126;p17"/>
          <p:cNvSpPr/>
          <p:nvPr/>
        </p:nvSpPr>
        <p:spPr>
          <a:xfrm>
            <a:off x="7239000" y="3276600"/>
            <a:ext cx="1600200" cy="866775"/>
          </a:xfrm>
          <a:prstGeom prst="ellipse">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Font typeface="Verdana"/>
              <a:buNone/>
            </a:pPr>
            <a:r>
              <a:rPr lang="en-US" sz="2000" b="0" i="0" u="none">
                <a:solidFill>
                  <a:schemeClr val="dk1"/>
                </a:solidFill>
                <a:latin typeface="Verdana"/>
                <a:ea typeface="Verdana"/>
                <a:cs typeface="Verdana"/>
                <a:sym typeface="Verdana"/>
              </a:rPr>
              <a:t>Can I have</a:t>
            </a:r>
            <a:endParaRPr/>
          </a:p>
          <a:p>
            <a:pPr marL="0" marR="0" lvl="0" indent="0" algn="ctr" rtl="0">
              <a:lnSpc>
                <a:spcPct val="100000"/>
              </a:lnSpc>
              <a:spcBef>
                <a:spcPts val="0"/>
              </a:spcBef>
              <a:spcAft>
                <a:spcPts val="0"/>
              </a:spcAft>
              <a:buClr>
                <a:schemeClr val="dk1"/>
              </a:buClr>
              <a:buFont typeface="Verdana"/>
              <a:buNone/>
            </a:pPr>
            <a:r>
              <a:rPr lang="en-US" sz="2000" b="0" i="0" u="none">
                <a:solidFill>
                  <a:schemeClr val="dk1"/>
                </a:solidFill>
                <a:latin typeface="Verdana"/>
                <a:ea typeface="Verdana"/>
                <a:cs typeface="Verdana"/>
                <a:sym typeface="Verdana"/>
              </a:rPr>
              <a:t>a turn?</a:t>
            </a:r>
            <a:endParaRPr/>
          </a:p>
        </p:txBody>
      </p:sp>
      <p:sp>
        <p:nvSpPr>
          <p:cNvPr id="127" name="Google Shape;127;p17"/>
          <p:cNvSpPr/>
          <p:nvPr/>
        </p:nvSpPr>
        <p:spPr>
          <a:xfrm>
            <a:off x="381000" y="1600200"/>
            <a:ext cx="1676400" cy="914400"/>
          </a:xfrm>
          <a:prstGeom prst="ellipse">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Font typeface="Verdana"/>
              <a:buNone/>
            </a:pPr>
            <a:r>
              <a:rPr lang="en-US" sz="2000" b="0" i="0" u="none">
                <a:solidFill>
                  <a:schemeClr val="dk1"/>
                </a:solidFill>
                <a:latin typeface="Verdana"/>
                <a:ea typeface="Verdana"/>
                <a:cs typeface="Verdana"/>
                <a:sym typeface="Verdana"/>
              </a:rPr>
              <a:t>When can I</a:t>
            </a:r>
            <a:endParaRPr/>
          </a:p>
          <a:p>
            <a:pPr marL="0" marR="0" lvl="0" indent="0" algn="ctr" rtl="0">
              <a:lnSpc>
                <a:spcPct val="100000"/>
              </a:lnSpc>
              <a:spcBef>
                <a:spcPts val="0"/>
              </a:spcBef>
              <a:spcAft>
                <a:spcPts val="0"/>
              </a:spcAft>
              <a:buClr>
                <a:schemeClr val="dk1"/>
              </a:buClr>
              <a:buFont typeface="Verdana"/>
              <a:buNone/>
            </a:pPr>
            <a:r>
              <a:rPr lang="en-US" sz="2000" b="0" i="0" u="none">
                <a:solidFill>
                  <a:schemeClr val="dk1"/>
                </a:solidFill>
                <a:latin typeface="Verdana"/>
                <a:ea typeface="Verdana"/>
                <a:cs typeface="Verdana"/>
                <a:sym typeface="Verdana"/>
              </a:rPr>
              <a:t>use this?</a:t>
            </a:r>
            <a:endParaRPr/>
          </a:p>
        </p:txBody>
      </p:sp>
      <p:pic>
        <p:nvPicPr>
          <p:cNvPr id="128" name="Google Shape;128;p17"/>
          <p:cNvPicPr preferRelativeResize="0"/>
          <p:nvPr/>
        </p:nvPicPr>
        <p:blipFill rotWithShape="1">
          <a:blip r:embed="rId6">
            <a:alphaModFix/>
          </a:blip>
          <a:srcRect/>
          <a:stretch/>
        </p:blipFill>
        <p:spPr>
          <a:xfrm>
            <a:off x="2743200" y="1990725"/>
            <a:ext cx="2517775" cy="1895475"/>
          </a:xfrm>
          <a:prstGeom prst="rect">
            <a:avLst/>
          </a:prstGeom>
          <a:noFill/>
          <a:ln>
            <a:noFill/>
          </a:ln>
        </p:spPr>
      </p:pic>
      <p:sp>
        <p:nvSpPr>
          <p:cNvPr id="129" name="Google Shape;129;p17"/>
          <p:cNvSpPr/>
          <p:nvPr/>
        </p:nvSpPr>
        <p:spPr>
          <a:xfrm>
            <a:off x="4572000" y="1524000"/>
            <a:ext cx="2971800" cy="990600"/>
          </a:xfrm>
          <a:prstGeom prst="ellipse">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Font typeface="Verdana"/>
              <a:buNone/>
            </a:pPr>
            <a:r>
              <a:rPr lang="en-US" sz="2000" b="0" i="0" u="none">
                <a:solidFill>
                  <a:schemeClr val="dk1"/>
                </a:solidFill>
                <a:latin typeface="Verdana"/>
                <a:ea typeface="Verdana"/>
                <a:cs typeface="Verdana"/>
                <a:sym typeface="Verdana"/>
              </a:rPr>
              <a:t>After lunch when we </a:t>
            </a:r>
            <a:endParaRPr/>
          </a:p>
          <a:p>
            <a:pPr marL="0" marR="0" lvl="0" indent="0" algn="ctr" rtl="0">
              <a:lnSpc>
                <a:spcPct val="100000"/>
              </a:lnSpc>
              <a:spcBef>
                <a:spcPts val="0"/>
              </a:spcBef>
              <a:spcAft>
                <a:spcPts val="0"/>
              </a:spcAft>
              <a:buClr>
                <a:schemeClr val="dk1"/>
              </a:buClr>
              <a:buFont typeface="Verdana"/>
              <a:buNone/>
            </a:pPr>
            <a:r>
              <a:rPr lang="en-US" sz="2000" b="0" i="0" u="none">
                <a:solidFill>
                  <a:schemeClr val="dk1"/>
                </a:solidFill>
                <a:latin typeface="Verdana"/>
                <a:ea typeface="Verdana"/>
                <a:cs typeface="Verdana"/>
                <a:sym typeface="Verdana"/>
              </a:rPr>
              <a:t>come back outside.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8"/>
          <p:cNvSpPr txBox="1"/>
          <p:nvPr/>
        </p:nvSpPr>
        <p:spPr>
          <a:xfrm>
            <a:off x="0" y="6019800"/>
            <a:ext cx="9144000" cy="5794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Verdana"/>
              <a:buNone/>
            </a:pPr>
            <a:r>
              <a:rPr lang="en-US" sz="3200" b="0" i="0" u="none">
                <a:solidFill>
                  <a:schemeClr val="dk1"/>
                </a:solidFill>
                <a:latin typeface="Verdana"/>
                <a:ea typeface="Verdana"/>
                <a:cs typeface="Verdana"/>
                <a:sym typeface="Verdana"/>
              </a:rPr>
              <a:t>Everyone is happy when I use my words.</a:t>
            </a:r>
            <a:endParaRPr/>
          </a:p>
        </p:txBody>
      </p:sp>
      <p:pic>
        <p:nvPicPr>
          <p:cNvPr id="135" name="Google Shape;135;p18" descr="PE06301_"/>
          <p:cNvPicPr preferRelativeResize="0"/>
          <p:nvPr/>
        </p:nvPicPr>
        <p:blipFill rotWithShape="1">
          <a:blip r:embed="rId3">
            <a:alphaModFix/>
          </a:blip>
          <a:srcRect/>
          <a:stretch/>
        </p:blipFill>
        <p:spPr>
          <a:xfrm>
            <a:off x="2438400" y="1143000"/>
            <a:ext cx="4343400" cy="43434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9"/>
          <p:cNvSpPr txBox="1"/>
          <p:nvPr/>
        </p:nvSpPr>
        <p:spPr>
          <a:xfrm>
            <a:off x="457200" y="457200"/>
            <a:ext cx="8305800" cy="4478337"/>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Comic Sans MS"/>
              <a:buNone/>
            </a:pPr>
            <a:r>
              <a:rPr lang="en-US" sz="3200" b="0" i="0" u="none">
                <a:solidFill>
                  <a:schemeClr val="dk1"/>
                </a:solidFill>
                <a:latin typeface="Comic Sans MS"/>
                <a:ea typeface="Comic Sans MS"/>
                <a:cs typeface="Comic Sans MS"/>
                <a:sym typeface="Comic Sans MS"/>
              </a:rPr>
              <a:t>I can use words to tell people how I feel.</a:t>
            </a:r>
            <a:endParaRPr/>
          </a:p>
          <a:p>
            <a:pPr marL="0" marR="0" lvl="0" indent="0" algn="ctr" rtl="0">
              <a:lnSpc>
                <a:spcPct val="100000"/>
              </a:lnSpc>
              <a:spcBef>
                <a:spcPts val="0"/>
              </a:spcBef>
              <a:spcAft>
                <a:spcPts val="0"/>
              </a:spcAft>
              <a:buClr>
                <a:schemeClr val="dk1"/>
              </a:buClr>
              <a:buFont typeface="Comic Sans MS"/>
              <a:buNone/>
            </a:pPr>
            <a:r>
              <a:rPr lang="en-US" sz="3200" b="0" i="0" u="none">
                <a:solidFill>
                  <a:schemeClr val="dk1"/>
                </a:solidFill>
                <a:latin typeface="Comic Sans MS"/>
                <a:ea typeface="Comic Sans MS"/>
                <a:cs typeface="Comic Sans MS"/>
                <a:sym typeface="Comic Sans MS"/>
              </a:rPr>
              <a:t>  </a:t>
            </a:r>
            <a:endParaRPr/>
          </a:p>
          <a:p>
            <a:pPr marL="0" marR="0" lvl="0" indent="0" algn="ctr" rtl="0">
              <a:lnSpc>
                <a:spcPct val="100000"/>
              </a:lnSpc>
              <a:spcBef>
                <a:spcPts val="0"/>
              </a:spcBef>
              <a:spcAft>
                <a:spcPts val="0"/>
              </a:spcAft>
              <a:buClr>
                <a:schemeClr val="dk1"/>
              </a:buClr>
              <a:buFont typeface="Comic Sans MS"/>
              <a:buNone/>
            </a:pPr>
            <a:r>
              <a:rPr lang="en-US" sz="3200" b="0" i="0" u="none">
                <a:solidFill>
                  <a:schemeClr val="dk1"/>
                </a:solidFill>
                <a:latin typeface="Comic Sans MS"/>
                <a:ea typeface="Comic Sans MS"/>
                <a:cs typeface="Comic Sans MS"/>
                <a:sym typeface="Comic Sans MS"/>
              </a:rPr>
              <a:t>I say, “I am mad.” </a:t>
            </a:r>
            <a:endParaRPr/>
          </a:p>
          <a:p>
            <a:pPr marL="0" marR="0" lvl="0" indent="0" algn="ctr" rtl="0">
              <a:lnSpc>
                <a:spcPct val="100000"/>
              </a:lnSpc>
              <a:spcBef>
                <a:spcPts val="0"/>
              </a:spcBef>
              <a:spcAft>
                <a:spcPts val="0"/>
              </a:spcAft>
              <a:buClr>
                <a:schemeClr val="dk1"/>
              </a:buClr>
              <a:buFont typeface="Times New Roman"/>
              <a:buNone/>
            </a:pPr>
            <a:endParaRPr sz="3200" b="0" i="0" u="none">
              <a:solidFill>
                <a:schemeClr val="dk1"/>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chemeClr val="dk1"/>
              </a:buClr>
              <a:buFont typeface="Comic Sans MS"/>
              <a:buNone/>
            </a:pPr>
            <a:r>
              <a:rPr lang="en-US" sz="3200" b="0" i="0" u="none">
                <a:solidFill>
                  <a:schemeClr val="dk1"/>
                </a:solidFill>
                <a:latin typeface="Comic Sans MS"/>
                <a:ea typeface="Comic Sans MS"/>
                <a:cs typeface="Comic Sans MS"/>
                <a:sym typeface="Comic Sans MS"/>
              </a:rPr>
              <a:t> </a:t>
            </a:r>
            <a:endParaRPr/>
          </a:p>
          <a:p>
            <a:pPr marL="0" marR="0" lvl="0" indent="0" algn="ctr" rtl="0">
              <a:lnSpc>
                <a:spcPct val="100000"/>
              </a:lnSpc>
              <a:spcBef>
                <a:spcPts val="0"/>
              </a:spcBef>
              <a:spcAft>
                <a:spcPts val="0"/>
              </a:spcAft>
              <a:buClr>
                <a:schemeClr val="dk1"/>
              </a:buClr>
              <a:buFont typeface="Times New Roman"/>
              <a:buNone/>
            </a:pPr>
            <a:endParaRPr sz="3200" b="0" i="0" u="none">
              <a:solidFill>
                <a:schemeClr val="dk1"/>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chemeClr val="dk1"/>
              </a:buClr>
              <a:buFont typeface="Times New Roman"/>
              <a:buNone/>
            </a:pPr>
            <a:endParaRPr sz="3200" b="0" i="0" u="none">
              <a:solidFill>
                <a:schemeClr val="dk1"/>
              </a:solidFill>
              <a:latin typeface="Comic Sans MS"/>
              <a:ea typeface="Comic Sans MS"/>
              <a:cs typeface="Comic Sans MS"/>
              <a:sym typeface="Comic Sans MS"/>
            </a:endParaRPr>
          </a:p>
          <a:p>
            <a:pPr marL="0" marR="0" lvl="0" indent="0" algn="ctr" rtl="0">
              <a:lnSpc>
                <a:spcPct val="100000"/>
              </a:lnSpc>
              <a:spcBef>
                <a:spcPts val="0"/>
              </a:spcBef>
              <a:spcAft>
                <a:spcPts val="0"/>
              </a:spcAft>
              <a:buClr>
                <a:schemeClr val="dk1"/>
              </a:buClr>
              <a:buFont typeface="Comic Sans MS"/>
              <a:buNone/>
            </a:pPr>
            <a:r>
              <a:rPr lang="en-US" sz="3200" b="0" i="0" u="none">
                <a:solidFill>
                  <a:schemeClr val="dk1"/>
                </a:solidFill>
                <a:latin typeface="Comic Sans MS"/>
                <a:ea typeface="Comic Sans MS"/>
                <a:cs typeface="Comic Sans MS"/>
                <a:sym typeface="Comic Sans MS"/>
              </a:rPr>
              <a:t>or </a:t>
            </a:r>
            <a:endParaRPr/>
          </a:p>
          <a:p>
            <a:pPr marL="0" marR="0" lvl="0" indent="0" algn="ctr" rtl="0">
              <a:lnSpc>
                <a:spcPct val="100000"/>
              </a:lnSpc>
              <a:spcBef>
                <a:spcPts val="0"/>
              </a:spcBef>
              <a:spcAft>
                <a:spcPts val="0"/>
              </a:spcAft>
              <a:buClr>
                <a:schemeClr val="dk1"/>
              </a:buClr>
              <a:buFont typeface="Comic Sans MS"/>
              <a:buNone/>
            </a:pPr>
            <a:r>
              <a:rPr lang="en-US" sz="3200" b="0" i="0" u="none">
                <a:solidFill>
                  <a:schemeClr val="dk1"/>
                </a:solidFill>
                <a:latin typeface="Comic Sans MS"/>
                <a:ea typeface="Comic Sans MS"/>
                <a:cs typeface="Comic Sans MS"/>
                <a:sym typeface="Comic Sans MS"/>
              </a:rPr>
              <a:t>“I don’t like that.”</a:t>
            </a:r>
            <a:endParaRPr/>
          </a:p>
        </p:txBody>
      </p:sp>
      <p:pic>
        <p:nvPicPr>
          <p:cNvPr id="141" name="Google Shape;141;p19"/>
          <p:cNvPicPr preferRelativeResize="0"/>
          <p:nvPr/>
        </p:nvPicPr>
        <p:blipFill rotWithShape="1">
          <a:blip r:embed="rId3">
            <a:alphaModFix/>
          </a:blip>
          <a:srcRect/>
          <a:stretch/>
        </p:blipFill>
        <p:spPr>
          <a:xfrm>
            <a:off x="3429000" y="4946650"/>
            <a:ext cx="2341562" cy="1530350"/>
          </a:xfrm>
          <a:prstGeom prst="rect">
            <a:avLst/>
          </a:prstGeom>
          <a:noFill/>
          <a:ln>
            <a:noFill/>
          </a:ln>
        </p:spPr>
      </p:pic>
      <p:sp>
        <p:nvSpPr>
          <p:cNvPr id="142" name="Google Shape;142;p19"/>
          <p:cNvSpPr/>
          <p:nvPr/>
        </p:nvSpPr>
        <p:spPr>
          <a:xfrm>
            <a:off x="4876800" y="4953000"/>
            <a:ext cx="2286000" cy="838200"/>
          </a:xfrm>
          <a:prstGeom prst="ellipse">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Font typeface="Comic Sans MS"/>
              <a:buNone/>
            </a:pPr>
            <a:r>
              <a:rPr lang="en-US" sz="2400" b="0" i="0" u="none">
                <a:solidFill>
                  <a:schemeClr val="dk1"/>
                </a:solidFill>
                <a:latin typeface="Comic Sans MS"/>
                <a:ea typeface="Comic Sans MS"/>
                <a:cs typeface="Comic Sans MS"/>
                <a:sym typeface="Comic Sans MS"/>
              </a:rPr>
              <a:t>I don’t like that!</a:t>
            </a:r>
            <a:endParaRPr/>
          </a:p>
        </p:txBody>
      </p:sp>
      <p:pic>
        <p:nvPicPr>
          <p:cNvPr id="143" name="Google Shape;143;p19"/>
          <p:cNvPicPr preferRelativeResize="0"/>
          <p:nvPr/>
        </p:nvPicPr>
        <p:blipFill rotWithShape="1">
          <a:blip r:embed="rId4">
            <a:alphaModFix/>
          </a:blip>
          <a:srcRect/>
          <a:stretch/>
        </p:blipFill>
        <p:spPr>
          <a:xfrm>
            <a:off x="3352800" y="2209800"/>
            <a:ext cx="2590800" cy="1687512"/>
          </a:xfrm>
          <a:prstGeom prst="rect">
            <a:avLst/>
          </a:prstGeom>
          <a:noFill/>
          <a:ln>
            <a:noFill/>
          </a:ln>
        </p:spPr>
      </p:pic>
      <p:sp>
        <p:nvSpPr>
          <p:cNvPr id="144" name="Google Shape;144;p19"/>
          <p:cNvSpPr/>
          <p:nvPr/>
        </p:nvSpPr>
        <p:spPr>
          <a:xfrm>
            <a:off x="1676400" y="2514600"/>
            <a:ext cx="2286000" cy="838200"/>
          </a:xfrm>
          <a:prstGeom prst="ellipse">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Font typeface="Comic Sans MS"/>
              <a:buNone/>
            </a:pPr>
            <a:r>
              <a:rPr lang="en-US" sz="2400" b="0" i="0" u="none">
                <a:solidFill>
                  <a:schemeClr val="dk1"/>
                </a:solidFill>
                <a:latin typeface="Comic Sans MS"/>
                <a:ea typeface="Comic Sans MS"/>
                <a:cs typeface="Comic Sans MS"/>
                <a:sym typeface="Comic Sans MS"/>
              </a:rPr>
              <a:t>I’m mad!</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20"/>
          <p:cNvSpPr txBox="1"/>
          <p:nvPr/>
        </p:nvSpPr>
        <p:spPr>
          <a:xfrm>
            <a:off x="533400" y="5638800"/>
            <a:ext cx="8001000" cy="10668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Comic Sans MS"/>
              <a:buNone/>
            </a:pPr>
            <a:r>
              <a:rPr lang="en-US" sz="3200" b="0" i="0" u="none">
                <a:solidFill>
                  <a:schemeClr val="dk1"/>
                </a:solidFill>
                <a:latin typeface="Comic Sans MS"/>
                <a:ea typeface="Comic Sans MS"/>
                <a:cs typeface="Comic Sans MS"/>
                <a:sym typeface="Comic Sans MS"/>
              </a:rPr>
              <a:t>My family and my teachers can help me remember to use words.</a:t>
            </a:r>
            <a:endParaRPr/>
          </a:p>
        </p:txBody>
      </p:sp>
      <p:pic>
        <p:nvPicPr>
          <p:cNvPr id="150" name="Google Shape;150;p20"/>
          <p:cNvPicPr preferRelativeResize="0"/>
          <p:nvPr/>
        </p:nvPicPr>
        <p:blipFill rotWithShape="1">
          <a:blip r:embed="rId3">
            <a:alphaModFix/>
          </a:blip>
          <a:srcRect/>
          <a:stretch/>
        </p:blipFill>
        <p:spPr>
          <a:xfrm>
            <a:off x="4495800" y="3048000"/>
            <a:ext cx="2792412" cy="2087562"/>
          </a:xfrm>
          <a:prstGeom prst="rect">
            <a:avLst/>
          </a:prstGeom>
          <a:noFill/>
          <a:ln>
            <a:noFill/>
          </a:ln>
        </p:spPr>
      </p:pic>
      <p:pic>
        <p:nvPicPr>
          <p:cNvPr id="151" name="Google Shape;151;p20" descr="Click To Preview"/>
          <p:cNvPicPr preferRelativeResize="0"/>
          <p:nvPr/>
        </p:nvPicPr>
        <p:blipFill rotWithShape="1">
          <a:blip r:embed="rId4">
            <a:alphaModFix/>
          </a:blip>
          <a:srcRect/>
          <a:stretch/>
        </p:blipFill>
        <p:spPr>
          <a:xfrm>
            <a:off x="1828800" y="1447800"/>
            <a:ext cx="2438400" cy="2438400"/>
          </a:xfrm>
          <a:prstGeom prst="rect">
            <a:avLst/>
          </a:prstGeom>
          <a:noFill/>
          <a:ln>
            <a:noFill/>
          </a:ln>
        </p:spPr>
      </p:pic>
      <p:sp>
        <p:nvSpPr>
          <p:cNvPr id="152" name="Google Shape;152;p20"/>
          <p:cNvSpPr/>
          <p:nvPr/>
        </p:nvSpPr>
        <p:spPr>
          <a:xfrm>
            <a:off x="609600" y="1143000"/>
            <a:ext cx="1981200" cy="990600"/>
          </a:xfrm>
          <a:prstGeom prst="ellipse">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Font typeface="Comic Sans MS"/>
              <a:buNone/>
            </a:pPr>
            <a:r>
              <a:rPr lang="en-US" sz="2400" b="0" i="0" u="none">
                <a:solidFill>
                  <a:schemeClr val="dk1"/>
                </a:solidFill>
                <a:latin typeface="Comic Sans MS"/>
                <a:ea typeface="Comic Sans MS"/>
                <a:cs typeface="Comic Sans MS"/>
                <a:sym typeface="Comic Sans MS"/>
              </a:rPr>
              <a:t>Say,</a:t>
            </a:r>
            <a:endParaRPr/>
          </a:p>
          <a:p>
            <a:pPr marL="0" marR="0" lvl="0" indent="0" algn="ctr" rtl="0">
              <a:lnSpc>
                <a:spcPct val="100000"/>
              </a:lnSpc>
              <a:spcBef>
                <a:spcPts val="0"/>
              </a:spcBef>
              <a:spcAft>
                <a:spcPts val="0"/>
              </a:spcAft>
              <a:buClr>
                <a:schemeClr val="dk1"/>
              </a:buClr>
              <a:buFont typeface="Comic Sans MS"/>
              <a:buNone/>
            </a:pPr>
            <a:r>
              <a:rPr lang="en-US" sz="2400" b="0" i="0" u="none">
                <a:solidFill>
                  <a:schemeClr val="dk1"/>
                </a:solidFill>
                <a:latin typeface="Comic Sans MS"/>
                <a:ea typeface="Comic Sans MS"/>
                <a:cs typeface="Comic Sans MS"/>
                <a:sym typeface="Comic Sans MS"/>
              </a:rPr>
              <a:t>“I need help.”</a:t>
            </a:r>
            <a:endParaRPr/>
          </a:p>
        </p:txBody>
      </p:sp>
      <p:sp>
        <p:nvSpPr>
          <p:cNvPr id="153" name="Google Shape;153;p20"/>
          <p:cNvSpPr/>
          <p:nvPr/>
        </p:nvSpPr>
        <p:spPr>
          <a:xfrm>
            <a:off x="6400800" y="2590800"/>
            <a:ext cx="1981200" cy="990600"/>
          </a:xfrm>
          <a:prstGeom prst="ellipse">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Font typeface="Comic Sans MS"/>
              <a:buNone/>
            </a:pPr>
            <a:r>
              <a:rPr lang="en-US" sz="2400" b="0" i="0" u="none">
                <a:solidFill>
                  <a:schemeClr val="dk1"/>
                </a:solidFill>
                <a:latin typeface="Comic Sans MS"/>
                <a:ea typeface="Comic Sans MS"/>
                <a:cs typeface="Comic Sans MS"/>
                <a:sym typeface="Comic Sans MS"/>
              </a:rPr>
              <a:t>Say,</a:t>
            </a:r>
            <a:endParaRPr/>
          </a:p>
          <a:p>
            <a:pPr marL="0" marR="0" lvl="0" indent="0" algn="ctr" rtl="0">
              <a:lnSpc>
                <a:spcPct val="100000"/>
              </a:lnSpc>
              <a:spcBef>
                <a:spcPts val="0"/>
              </a:spcBef>
              <a:spcAft>
                <a:spcPts val="0"/>
              </a:spcAft>
              <a:buClr>
                <a:schemeClr val="dk1"/>
              </a:buClr>
              <a:buFont typeface="Comic Sans MS"/>
              <a:buNone/>
            </a:pPr>
            <a:r>
              <a:rPr lang="en-US" sz="2400" b="0" i="0" u="none">
                <a:solidFill>
                  <a:schemeClr val="dk1"/>
                </a:solidFill>
                <a:latin typeface="Comic Sans MS"/>
                <a:ea typeface="Comic Sans MS"/>
                <a:cs typeface="Comic Sans MS"/>
                <a:sym typeface="Comic Sans MS"/>
              </a:rPr>
              <a:t>“All done.”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21"/>
          <p:cNvSpPr txBox="1"/>
          <p:nvPr/>
        </p:nvSpPr>
        <p:spPr>
          <a:xfrm>
            <a:off x="685800" y="5715000"/>
            <a:ext cx="7848600" cy="10668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chemeClr val="dk1"/>
              </a:buClr>
              <a:buFont typeface="Comic Sans MS"/>
              <a:buNone/>
            </a:pPr>
            <a:r>
              <a:rPr lang="en-US" sz="3200" b="0" i="0" u="none">
                <a:solidFill>
                  <a:schemeClr val="dk1"/>
                </a:solidFill>
                <a:latin typeface="Comic Sans MS"/>
                <a:ea typeface="Comic Sans MS"/>
                <a:cs typeface="Comic Sans MS"/>
                <a:sym typeface="Comic Sans MS"/>
              </a:rPr>
              <a:t>I can use words to ask for help.</a:t>
            </a:r>
            <a:endParaRPr/>
          </a:p>
          <a:p>
            <a:pPr marL="0" marR="0" lvl="0" indent="0" algn="ctr" rtl="0">
              <a:lnSpc>
                <a:spcPct val="100000"/>
              </a:lnSpc>
              <a:spcBef>
                <a:spcPts val="0"/>
              </a:spcBef>
              <a:spcAft>
                <a:spcPts val="0"/>
              </a:spcAft>
              <a:buClr>
                <a:schemeClr val="dk1"/>
              </a:buClr>
              <a:buFont typeface="Comic Sans MS"/>
              <a:buNone/>
            </a:pPr>
            <a:r>
              <a:rPr lang="en-US" sz="3200" b="0" i="0" u="none">
                <a:solidFill>
                  <a:schemeClr val="dk1"/>
                </a:solidFill>
                <a:latin typeface="Comic Sans MS"/>
                <a:ea typeface="Comic Sans MS"/>
                <a:cs typeface="Comic Sans MS"/>
                <a:sym typeface="Comic Sans MS"/>
              </a:rPr>
              <a:t>I can say, “Help me please.”</a:t>
            </a:r>
            <a:endParaRPr/>
          </a:p>
        </p:txBody>
      </p:sp>
      <p:pic>
        <p:nvPicPr>
          <p:cNvPr id="159" name="Google Shape;159;p21" descr="Click To Preview"/>
          <p:cNvPicPr preferRelativeResize="0"/>
          <p:nvPr/>
        </p:nvPicPr>
        <p:blipFill rotWithShape="1">
          <a:blip r:embed="rId3">
            <a:alphaModFix/>
          </a:blip>
          <a:srcRect/>
          <a:stretch/>
        </p:blipFill>
        <p:spPr>
          <a:xfrm>
            <a:off x="1600200" y="533400"/>
            <a:ext cx="2514600" cy="2514600"/>
          </a:xfrm>
          <a:prstGeom prst="rect">
            <a:avLst/>
          </a:prstGeom>
          <a:noFill/>
          <a:ln>
            <a:noFill/>
          </a:ln>
        </p:spPr>
      </p:pic>
      <p:sp>
        <p:nvSpPr>
          <p:cNvPr id="160" name="Google Shape;160;p21"/>
          <p:cNvSpPr/>
          <p:nvPr/>
        </p:nvSpPr>
        <p:spPr>
          <a:xfrm>
            <a:off x="3733800" y="762000"/>
            <a:ext cx="2286000" cy="914400"/>
          </a:xfrm>
          <a:prstGeom prst="ellipse">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Font typeface="Comic Sans MS"/>
              <a:buNone/>
            </a:pPr>
            <a:r>
              <a:rPr lang="en-US" sz="2400" b="0" i="0" u="none">
                <a:solidFill>
                  <a:schemeClr val="dk1"/>
                </a:solidFill>
                <a:latin typeface="Comic Sans MS"/>
                <a:ea typeface="Comic Sans MS"/>
                <a:cs typeface="Comic Sans MS"/>
                <a:sym typeface="Comic Sans MS"/>
              </a:rPr>
              <a:t>Help me please.</a:t>
            </a:r>
            <a:endParaRPr/>
          </a:p>
        </p:txBody>
      </p:sp>
      <p:sp>
        <p:nvSpPr>
          <p:cNvPr id="161" name="Google Shape;161;p21"/>
          <p:cNvSpPr/>
          <p:nvPr/>
        </p:nvSpPr>
        <p:spPr>
          <a:xfrm>
            <a:off x="6553200" y="2971800"/>
            <a:ext cx="2362200" cy="990600"/>
          </a:xfrm>
          <a:prstGeom prst="ellipse">
            <a:avLst/>
          </a:prstGeom>
          <a:solidFill>
            <a:schemeClr val="lt1"/>
          </a:solidFill>
          <a:ln w="9525" cap="flat" cmpd="sng">
            <a:solidFill>
              <a:schemeClr val="dk1"/>
            </a:solidFill>
            <a:prstDash val="solid"/>
            <a:miter lim="8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dk1"/>
              </a:buClr>
              <a:buFont typeface="Comic Sans MS"/>
              <a:buNone/>
            </a:pPr>
            <a:r>
              <a:rPr lang="en-US" sz="2400" b="0" i="0" u="none">
                <a:solidFill>
                  <a:schemeClr val="dk1"/>
                </a:solidFill>
                <a:latin typeface="Comic Sans MS"/>
                <a:ea typeface="Comic Sans MS"/>
                <a:cs typeface="Comic Sans MS"/>
                <a:sym typeface="Comic Sans MS"/>
              </a:rPr>
              <a:t>Help me please.</a:t>
            </a:r>
            <a:endParaRPr/>
          </a:p>
        </p:txBody>
      </p:sp>
      <p:sp>
        <p:nvSpPr>
          <p:cNvPr id="162" name="Google Shape;162;p21"/>
          <p:cNvSpPr/>
          <p:nvPr/>
        </p:nvSpPr>
        <p:spPr>
          <a:xfrm>
            <a:off x="6089650" y="4249737"/>
            <a:ext cx="122237" cy="182562"/>
          </a:xfrm>
          <a:custGeom>
            <a:avLst/>
            <a:gdLst/>
            <a:ahLst/>
            <a:cxnLst/>
            <a:rect l="l" t="t" r="r" b="b"/>
            <a:pathLst>
              <a:path w="120000" h="120000" extrusionOk="0">
                <a:moveTo>
                  <a:pt x="75584" y="114782"/>
                </a:moveTo>
                <a:lnTo>
                  <a:pt x="56883" y="120000"/>
                </a:lnTo>
                <a:lnTo>
                  <a:pt x="23376" y="116347"/>
                </a:lnTo>
                <a:lnTo>
                  <a:pt x="4675" y="96000"/>
                </a:lnTo>
                <a:lnTo>
                  <a:pt x="2337" y="31304"/>
                </a:lnTo>
                <a:lnTo>
                  <a:pt x="0" y="16695"/>
                </a:lnTo>
                <a:lnTo>
                  <a:pt x="17142" y="12000"/>
                </a:lnTo>
                <a:lnTo>
                  <a:pt x="30389" y="16695"/>
                </a:lnTo>
                <a:lnTo>
                  <a:pt x="35064" y="19304"/>
                </a:lnTo>
                <a:lnTo>
                  <a:pt x="38181" y="9391"/>
                </a:lnTo>
                <a:lnTo>
                  <a:pt x="44415" y="3130"/>
                </a:lnTo>
                <a:lnTo>
                  <a:pt x="54545" y="0"/>
                </a:lnTo>
                <a:lnTo>
                  <a:pt x="67792" y="9391"/>
                </a:lnTo>
                <a:lnTo>
                  <a:pt x="66233" y="22434"/>
                </a:lnTo>
                <a:lnTo>
                  <a:pt x="75584" y="10434"/>
                </a:lnTo>
                <a:lnTo>
                  <a:pt x="84935" y="13565"/>
                </a:lnTo>
                <a:lnTo>
                  <a:pt x="91168" y="17217"/>
                </a:lnTo>
                <a:lnTo>
                  <a:pt x="91168" y="27130"/>
                </a:lnTo>
                <a:lnTo>
                  <a:pt x="92727" y="21913"/>
                </a:lnTo>
                <a:lnTo>
                  <a:pt x="96623" y="16695"/>
                </a:lnTo>
                <a:lnTo>
                  <a:pt x="104415" y="13565"/>
                </a:lnTo>
                <a:lnTo>
                  <a:pt x="118441" y="17217"/>
                </a:lnTo>
                <a:lnTo>
                  <a:pt x="120000" y="34956"/>
                </a:lnTo>
                <a:lnTo>
                  <a:pt x="110649" y="69391"/>
                </a:lnTo>
                <a:lnTo>
                  <a:pt x="75584" y="96000"/>
                </a:lnTo>
                <a:lnTo>
                  <a:pt x="75584" y="114782"/>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63" name="Google Shape;163;p21"/>
          <p:cNvSpPr/>
          <p:nvPr/>
        </p:nvSpPr>
        <p:spPr>
          <a:xfrm>
            <a:off x="6105525" y="4276725"/>
            <a:ext cx="103187" cy="149225"/>
          </a:xfrm>
          <a:custGeom>
            <a:avLst/>
            <a:gdLst/>
            <a:ahLst/>
            <a:cxnLst/>
            <a:rect l="l" t="t" r="r" b="b"/>
            <a:pathLst>
              <a:path w="120000" h="120000" extrusionOk="0">
                <a:moveTo>
                  <a:pt x="72000" y="0"/>
                </a:moveTo>
                <a:lnTo>
                  <a:pt x="80307" y="1894"/>
                </a:lnTo>
                <a:lnTo>
                  <a:pt x="82153" y="10105"/>
                </a:lnTo>
                <a:lnTo>
                  <a:pt x="85846" y="24631"/>
                </a:lnTo>
                <a:lnTo>
                  <a:pt x="95076" y="22736"/>
                </a:lnTo>
                <a:lnTo>
                  <a:pt x="97846" y="15789"/>
                </a:lnTo>
                <a:lnTo>
                  <a:pt x="97846" y="22736"/>
                </a:lnTo>
                <a:lnTo>
                  <a:pt x="110769" y="7578"/>
                </a:lnTo>
                <a:lnTo>
                  <a:pt x="120000" y="13894"/>
                </a:lnTo>
                <a:lnTo>
                  <a:pt x="106153" y="42315"/>
                </a:lnTo>
                <a:lnTo>
                  <a:pt x="94153" y="66947"/>
                </a:lnTo>
                <a:lnTo>
                  <a:pt x="63692" y="87789"/>
                </a:lnTo>
                <a:lnTo>
                  <a:pt x="46153" y="94105"/>
                </a:lnTo>
                <a:lnTo>
                  <a:pt x="40615" y="92210"/>
                </a:lnTo>
                <a:lnTo>
                  <a:pt x="43384" y="96000"/>
                </a:lnTo>
                <a:lnTo>
                  <a:pt x="60000" y="97894"/>
                </a:lnTo>
                <a:lnTo>
                  <a:pt x="58153" y="113052"/>
                </a:lnTo>
                <a:lnTo>
                  <a:pt x="51692" y="120000"/>
                </a:lnTo>
                <a:lnTo>
                  <a:pt x="26769" y="118105"/>
                </a:lnTo>
                <a:lnTo>
                  <a:pt x="11076" y="111157"/>
                </a:lnTo>
                <a:lnTo>
                  <a:pt x="11076" y="94105"/>
                </a:lnTo>
                <a:lnTo>
                  <a:pt x="7384" y="74526"/>
                </a:lnTo>
                <a:lnTo>
                  <a:pt x="1846" y="56842"/>
                </a:lnTo>
                <a:lnTo>
                  <a:pt x="0" y="40421"/>
                </a:lnTo>
                <a:lnTo>
                  <a:pt x="5538" y="28421"/>
                </a:lnTo>
                <a:lnTo>
                  <a:pt x="46153" y="22736"/>
                </a:lnTo>
                <a:lnTo>
                  <a:pt x="72000"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64" name="Google Shape;164;p21"/>
          <p:cNvSpPr/>
          <p:nvPr/>
        </p:nvSpPr>
        <p:spPr>
          <a:xfrm>
            <a:off x="6343650" y="5343525"/>
            <a:ext cx="252412" cy="136525"/>
          </a:xfrm>
          <a:custGeom>
            <a:avLst/>
            <a:gdLst/>
            <a:ahLst/>
            <a:cxnLst/>
            <a:rect l="l" t="t" r="r" b="b"/>
            <a:pathLst>
              <a:path w="120000" h="120000" extrusionOk="0">
                <a:moveTo>
                  <a:pt x="77602" y="0"/>
                </a:moveTo>
                <a:lnTo>
                  <a:pt x="57160" y="13333"/>
                </a:lnTo>
                <a:lnTo>
                  <a:pt x="27634" y="44912"/>
                </a:lnTo>
                <a:lnTo>
                  <a:pt x="9085" y="72280"/>
                </a:lnTo>
                <a:lnTo>
                  <a:pt x="0" y="96140"/>
                </a:lnTo>
                <a:lnTo>
                  <a:pt x="7192" y="120000"/>
                </a:lnTo>
                <a:lnTo>
                  <a:pt x="40504" y="117192"/>
                </a:lnTo>
                <a:lnTo>
                  <a:pt x="91987" y="99649"/>
                </a:lnTo>
                <a:lnTo>
                  <a:pt x="120000" y="93333"/>
                </a:lnTo>
                <a:lnTo>
                  <a:pt x="115835" y="10526"/>
                </a:lnTo>
                <a:lnTo>
                  <a:pt x="77602"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65" name="Google Shape;165;p21"/>
          <p:cNvSpPr/>
          <p:nvPr/>
        </p:nvSpPr>
        <p:spPr>
          <a:xfrm>
            <a:off x="5207000" y="5164137"/>
            <a:ext cx="663575" cy="315912"/>
          </a:xfrm>
          <a:custGeom>
            <a:avLst/>
            <a:gdLst/>
            <a:ahLst/>
            <a:cxnLst/>
            <a:rect l="l" t="t" r="r" b="b"/>
            <a:pathLst>
              <a:path w="120000" h="120000" extrusionOk="0">
                <a:moveTo>
                  <a:pt x="50011" y="21954"/>
                </a:moveTo>
                <a:lnTo>
                  <a:pt x="43401" y="21654"/>
                </a:lnTo>
                <a:lnTo>
                  <a:pt x="33916" y="6616"/>
                </a:lnTo>
                <a:lnTo>
                  <a:pt x="26874" y="0"/>
                </a:lnTo>
                <a:lnTo>
                  <a:pt x="20550" y="13533"/>
                </a:lnTo>
                <a:lnTo>
                  <a:pt x="20550" y="41804"/>
                </a:lnTo>
                <a:lnTo>
                  <a:pt x="18970" y="54736"/>
                </a:lnTo>
                <a:lnTo>
                  <a:pt x="13508" y="63458"/>
                </a:lnTo>
                <a:lnTo>
                  <a:pt x="4023" y="75187"/>
                </a:lnTo>
                <a:lnTo>
                  <a:pt x="0" y="91729"/>
                </a:lnTo>
                <a:lnTo>
                  <a:pt x="9485" y="96541"/>
                </a:lnTo>
                <a:lnTo>
                  <a:pt x="16526" y="88120"/>
                </a:lnTo>
                <a:lnTo>
                  <a:pt x="30754" y="75187"/>
                </a:lnTo>
                <a:lnTo>
                  <a:pt x="38658" y="73383"/>
                </a:lnTo>
                <a:lnTo>
                  <a:pt x="50443" y="83007"/>
                </a:lnTo>
                <a:lnTo>
                  <a:pt x="62227" y="91729"/>
                </a:lnTo>
                <a:lnTo>
                  <a:pt x="70706" y="99248"/>
                </a:lnTo>
                <a:lnTo>
                  <a:pt x="80479" y="110977"/>
                </a:lnTo>
                <a:lnTo>
                  <a:pt x="89964" y="115789"/>
                </a:lnTo>
                <a:lnTo>
                  <a:pt x="98730" y="119999"/>
                </a:lnTo>
                <a:lnTo>
                  <a:pt x="117700" y="118195"/>
                </a:lnTo>
                <a:lnTo>
                  <a:pt x="120000" y="106466"/>
                </a:lnTo>
                <a:lnTo>
                  <a:pt x="119137" y="92932"/>
                </a:lnTo>
                <a:lnTo>
                  <a:pt x="113389" y="61654"/>
                </a:lnTo>
                <a:lnTo>
                  <a:pt x="50011" y="21954"/>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66" name="Google Shape;166;p21"/>
          <p:cNvSpPr/>
          <p:nvPr/>
        </p:nvSpPr>
        <p:spPr>
          <a:xfrm>
            <a:off x="5861050" y="4821237"/>
            <a:ext cx="293687" cy="579437"/>
          </a:xfrm>
          <a:custGeom>
            <a:avLst/>
            <a:gdLst/>
            <a:ahLst/>
            <a:cxnLst/>
            <a:rect l="l" t="t" r="r" b="b"/>
            <a:pathLst>
              <a:path w="120000" h="120000" extrusionOk="0">
                <a:moveTo>
                  <a:pt x="89837" y="0"/>
                </a:moveTo>
                <a:lnTo>
                  <a:pt x="94702" y="8372"/>
                </a:lnTo>
                <a:lnTo>
                  <a:pt x="90810" y="22818"/>
                </a:lnTo>
                <a:lnTo>
                  <a:pt x="87243" y="38248"/>
                </a:lnTo>
                <a:lnTo>
                  <a:pt x="76864" y="50068"/>
                </a:lnTo>
                <a:lnTo>
                  <a:pt x="66162" y="65499"/>
                </a:lnTo>
                <a:lnTo>
                  <a:pt x="57405" y="83720"/>
                </a:lnTo>
                <a:lnTo>
                  <a:pt x="55459" y="93734"/>
                </a:lnTo>
                <a:lnTo>
                  <a:pt x="60648" y="102763"/>
                </a:lnTo>
                <a:lnTo>
                  <a:pt x="70054" y="106538"/>
                </a:lnTo>
                <a:lnTo>
                  <a:pt x="105405" y="108180"/>
                </a:lnTo>
                <a:lnTo>
                  <a:pt x="116108" y="109986"/>
                </a:lnTo>
                <a:lnTo>
                  <a:pt x="120000" y="117209"/>
                </a:lnTo>
                <a:lnTo>
                  <a:pt x="107351" y="120000"/>
                </a:lnTo>
                <a:lnTo>
                  <a:pt x="68108" y="120000"/>
                </a:lnTo>
                <a:lnTo>
                  <a:pt x="41513" y="119015"/>
                </a:lnTo>
                <a:lnTo>
                  <a:pt x="10702" y="117209"/>
                </a:lnTo>
                <a:lnTo>
                  <a:pt x="1945" y="117209"/>
                </a:lnTo>
                <a:lnTo>
                  <a:pt x="0" y="111956"/>
                </a:lnTo>
                <a:lnTo>
                  <a:pt x="5513" y="104569"/>
                </a:lnTo>
                <a:lnTo>
                  <a:pt x="14594" y="97181"/>
                </a:lnTo>
                <a:lnTo>
                  <a:pt x="21405" y="88153"/>
                </a:lnTo>
                <a:lnTo>
                  <a:pt x="23351" y="78960"/>
                </a:lnTo>
                <a:lnTo>
                  <a:pt x="21405" y="65499"/>
                </a:lnTo>
                <a:lnTo>
                  <a:pt x="29837" y="59097"/>
                </a:lnTo>
                <a:lnTo>
                  <a:pt x="44756" y="42024"/>
                </a:lnTo>
                <a:lnTo>
                  <a:pt x="57405" y="22818"/>
                </a:lnTo>
                <a:lnTo>
                  <a:pt x="62594" y="5417"/>
                </a:lnTo>
                <a:lnTo>
                  <a:pt x="63567" y="5253"/>
                </a:lnTo>
                <a:lnTo>
                  <a:pt x="67135" y="4924"/>
                </a:lnTo>
                <a:lnTo>
                  <a:pt x="71351" y="4268"/>
                </a:lnTo>
                <a:lnTo>
                  <a:pt x="76216" y="3447"/>
                </a:lnTo>
                <a:lnTo>
                  <a:pt x="81081" y="2462"/>
                </a:lnTo>
                <a:lnTo>
                  <a:pt x="85621" y="1805"/>
                </a:lnTo>
                <a:lnTo>
                  <a:pt x="88864" y="820"/>
                </a:lnTo>
                <a:lnTo>
                  <a:pt x="89837"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67" name="Google Shape;167;p21"/>
          <p:cNvSpPr/>
          <p:nvPr/>
        </p:nvSpPr>
        <p:spPr>
          <a:xfrm>
            <a:off x="5343525" y="4751387"/>
            <a:ext cx="727075" cy="598487"/>
          </a:xfrm>
          <a:custGeom>
            <a:avLst/>
            <a:gdLst/>
            <a:ahLst/>
            <a:cxnLst/>
            <a:rect l="l" t="t" r="r" b="b"/>
            <a:pathLst>
              <a:path w="120000" h="120000" extrusionOk="0">
                <a:moveTo>
                  <a:pt x="7851" y="17689"/>
                </a:moveTo>
                <a:lnTo>
                  <a:pt x="785" y="34262"/>
                </a:lnTo>
                <a:lnTo>
                  <a:pt x="0" y="46693"/>
                </a:lnTo>
                <a:lnTo>
                  <a:pt x="785" y="61673"/>
                </a:lnTo>
                <a:lnTo>
                  <a:pt x="4318" y="71394"/>
                </a:lnTo>
                <a:lnTo>
                  <a:pt x="10861" y="85418"/>
                </a:lnTo>
                <a:lnTo>
                  <a:pt x="20152" y="93545"/>
                </a:lnTo>
                <a:lnTo>
                  <a:pt x="21592" y="100557"/>
                </a:lnTo>
                <a:lnTo>
                  <a:pt x="31537" y="111872"/>
                </a:lnTo>
                <a:lnTo>
                  <a:pt x="36641" y="112828"/>
                </a:lnTo>
                <a:lnTo>
                  <a:pt x="39520" y="119043"/>
                </a:lnTo>
                <a:lnTo>
                  <a:pt x="63991" y="119043"/>
                </a:lnTo>
                <a:lnTo>
                  <a:pt x="75507" y="120000"/>
                </a:lnTo>
                <a:lnTo>
                  <a:pt x="82835" y="119043"/>
                </a:lnTo>
                <a:lnTo>
                  <a:pt x="79825" y="106613"/>
                </a:lnTo>
                <a:lnTo>
                  <a:pt x="77731" y="92589"/>
                </a:lnTo>
                <a:lnTo>
                  <a:pt x="84929" y="84462"/>
                </a:lnTo>
                <a:lnTo>
                  <a:pt x="93565" y="73147"/>
                </a:lnTo>
                <a:lnTo>
                  <a:pt x="102202" y="59123"/>
                </a:lnTo>
                <a:lnTo>
                  <a:pt x="107044" y="43984"/>
                </a:lnTo>
                <a:lnTo>
                  <a:pt x="110708" y="29960"/>
                </a:lnTo>
                <a:lnTo>
                  <a:pt x="112148" y="20239"/>
                </a:lnTo>
                <a:lnTo>
                  <a:pt x="119999" y="14023"/>
                </a:lnTo>
                <a:lnTo>
                  <a:pt x="117775" y="7171"/>
                </a:lnTo>
                <a:lnTo>
                  <a:pt x="110708" y="0"/>
                </a:lnTo>
                <a:lnTo>
                  <a:pt x="105605" y="0"/>
                </a:lnTo>
                <a:lnTo>
                  <a:pt x="91995" y="7171"/>
                </a:lnTo>
                <a:lnTo>
                  <a:pt x="82835" y="8764"/>
                </a:lnTo>
                <a:lnTo>
                  <a:pt x="66215" y="18645"/>
                </a:lnTo>
                <a:lnTo>
                  <a:pt x="55354" y="26454"/>
                </a:lnTo>
                <a:lnTo>
                  <a:pt x="44623" y="29003"/>
                </a:lnTo>
                <a:lnTo>
                  <a:pt x="25125" y="29003"/>
                </a:lnTo>
                <a:lnTo>
                  <a:pt x="7851" y="17689"/>
                </a:lnTo>
                <a:close/>
              </a:path>
            </a:pathLst>
          </a:custGeom>
          <a:solidFill>
            <a:srgbClr val="003399"/>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68" name="Google Shape;168;p21"/>
          <p:cNvSpPr/>
          <p:nvPr/>
        </p:nvSpPr>
        <p:spPr>
          <a:xfrm>
            <a:off x="5940425" y="4351337"/>
            <a:ext cx="173037" cy="238125"/>
          </a:xfrm>
          <a:custGeom>
            <a:avLst/>
            <a:gdLst/>
            <a:ahLst/>
            <a:cxnLst/>
            <a:rect l="l" t="t" r="r" b="b"/>
            <a:pathLst>
              <a:path w="120000" h="120000" extrusionOk="0">
                <a:moveTo>
                  <a:pt x="16363" y="120000"/>
                </a:moveTo>
                <a:lnTo>
                  <a:pt x="36000" y="108800"/>
                </a:lnTo>
                <a:lnTo>
                  <a:pt x="58909" y="90400"/>
                </a:lnTo>
                <a:lnTo>
                  <a:pt x="72545" y="82400"/>
                </a:lnTo>
                <a:lnTo>
                  <a:pt x="94363" y="77200"/>
                </a:lnTo>
                <a:lnTo>
                  <a:pt x="111818" y="61200"/>
                </a:lnTo>
                <a:lnTo>
                  <a:pt x="120000" y="48000"/>
                </a:lnTo>
                <a:lnTo>
                  <a:pt x="120000" y="34800"/>
                </a:lnTo>
                <a:lnTo>
                  <a:pt x="107454" y="27600"/>
                </a:lnTo>
                <a:lnTo>
                  <a:pt x="104181" y="0"/>
                </a:lnTo>
                <a:lnTo>
                  <a:pt x="82363" y="6000"/>
                </a:lnTo>
                <a:lnTo>
                  <a:pt x="63818" y="20400"/>
                </a:lnTo>
                <a:lnTo>
                  <a:pt x="51272" y="40800"/>
                </a:lnTo>
                <a:lnTo>
                  <a:pt x="43090" y="54000"/>
                </a:lnTo>
                <a:lnTo>
                  <a:pt x="21818" y="74000"/>
                </a:lnTo>
                <a:lnTo>
                  <a:pt x="0" y="90400"/>
                </a:lnTo>
                <a:lnTo>
                  <a:pt x="16363" y="12000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69" name="Google Shape;169;p21"/>
          <p:cNvSpPr/>
          <p:nvPr/>
        </p:nvSpPr>
        <p:spPr>
          <a:xfrm>
            <a:off x="5391150" y="4219575"/>
            <a:ext cx="774700" cy="698500"/>
          </a:xfrm>
          <a:custGeom>
            <a:avLst/>
            <a:gdLst/>
            <a:ahLst/>
            <a:cxnLst/>
            <a:rect l="l" t="t" r="r" b="b"/>
            <a:pathLst>
              <a:path w="120000" h="120000" extrusionOk="0">
                <a:moveTo>
                  <a:pt x="81190" y="42000"/>
                </a:moveTo>
                <a:lnTo>
                  <a:pt x="73552" y="27681"/>
                </a:lnTo>
                <a:lnTo>
                  <a:pt x="66036" y="25090"/>
                </a:lnTo>
                <a:lnTo>
                  <a:pt x="57782" y="17727"/>
                </a:lnTo>
                <a:lnTo>
                  <a:pt x="53716" y="8454"/>
                </a:lnTo>
                <a:lnTo>
                  <a:pt x="49281" y="0"/>
                </a:lnTo>
                <a:lnTo>
                  <a:pt x="45831" y="4500"/>
                </a:lnTo>
                <a:lnTo>
                  <a:pt x="36960" y="9818"/>
                </a:lnTo>
                <a:lnTo>
                  <a:pt x="26858" y="16363"/>
                </a:lnTo>
                <a:lnTo>
                  <a:pt x="17987" y="24681"/>
                </a:lnTo>
                <a:lnTo>
                  <a:pt x="13182" y="34090"/>
                </a:lnTo>
                <a:lnTo>
                  <a:pt x="10102" y="47863"/>
                </a:lnTo>
                <a:lnTo>
                  <a:pt x="6899" y="65590"/>
                </a:lnTo>
                <a:lnTo>
                  <a:pt x="5667" y="82363"/>
                </a:lnTo>
                <a:lnTo>
                  <a:pt x="2217" y="89318"/>
                </a:lnTo>
                <a:lnTo>
                  <a:pt x="369" y="94363"/>
                </a:lnTo>
                <a:lnTo>
                  <a:pt x="0" y="104590"/>
                </a:lnTo>
                <a:lnTo>
                  <a:pt x="862" y="109636"/>
                </a:lnTo>
                <a:lnTo>
                  <a:pt x="9733" y="115909"/>
                </a:lnTo>
                <a:lnTo>
                  <a:pt x="18973" y="120000"/>
                </a:lnTo>
                <a:lnTo>
                  <a:pt x="27351" y="118363"/>
                </a:lnTo>
                <a:lnTo>
                  <a:pt x="37577" y="120000"/>
                </a:lnTo>
                <a:lnTo>
                  <a:pt x="45092" y="117954"/>
                </a:lnTo>
                <a:lnTo>
                  <a:pt x="50636" y="112500"/>
                </a:lnTo>
                <a:lnTo>
                  <a:pt x="55564" y="108000"/>
                </a:lnTo>
                <a:lnTo>
                  <a:pt x="62217" y="104181"/>
                </a:lnTo>
                <a:lnTo>
                  <a:pt x="69609" y="99272"/>
                </a:lnTo>
                <a:lnTo>
                  <a:pt x="71088" y="85772"/>
                </a:lnTo>
                <a:lnTo>
                  <a:pt x="73921" y="82363"/>
                </a:lnTo>
                <a:lnTo>
                  <a:pt x="80574" y="78000"/>
                </a:lnTo>
                <a:lnTo>
                  <a:pt x="84640" y="75000"/>
                </a:lnTo>
                <a:lnTo>
                  <a:pt x="88213" y="72954"/>
                </a:lnTo>
                <a:lnTo>
                  <a:pt x="100533" y="77454"/>
                </a:lnTo>
                <a:lnTo>
                  <a:pt x="106940" y="78000"/>
                </a:lnTo>
                <a:lnTo>
                  <a:pt x="113347" y="77045"/>
                </a:lnTo>
                <a:lnTo>
                  <a:pt x="116550" y="73636"/>
                </a:lnTo>
                <a:lnTo>
                  <a:pt x="118398" y="66681"/>
                </a:lnTo>
                <a:lnTo>
                  <a:pt x="119137" y="57681"/>
                </a:lnTo>
                <a:lnTo>
                  <a:pt x="119630" y="39954"/>
                </a:lnTo>
                <a:lnTo>
                  <a:pt x="120000" y="35318"/>
                </a:lnTo>
                <a:lnTo>
                  <a:pt x="117043" y="36272"/>
                </a:lnTo>
                <a:lnTo>
                  <a:pt x="114332" y="35727"/>
                </a:lnTo>
                <a:lnTo>
                  <a:pt x="111498" y="34500"/>
                </a:lnTo>
                <a:lnTo>
                  <a:pt x="112114" y="39000"/>
                </a:lnTo>
                <a:lnTo>
                  <a:pt x="111129" y="43090"/>
                </a:lnTo>
                <a:lnTo>
                  <a:pt x="108049" y="47863"/>
                </a:lnTo>
                <a:lnTo>
                  <a:pt x="106324" y="56727"/>
                </a:lnTo>
                <a:lnTo>
                  <a:pt x="104969" y="63136"/>
                </a:lnTo>
                <a:lnTo>
                  <a:pt x="98316" y="63136"/>
                </a:lnTo>
                <a:lnTo>
                  <a:pt x="94743" y="57272"/>
                </a:lnTo>
                <a:lnTo>
                  <a:pt x="91663" y="60818"/>
                </a:lnTo>
                <a:lnTo>
                  <a:pt x="89075" y="64227"/>
                </a:lnTo>
                <a:lnTo>
                  <a:pt x="81190" y="42000"/>
                </a:lnTo>
                <a:close/>
              </a:path>
            </a:pathLst>
          </a:custGeom>
          <a:solidFill>
            <a:srgbClr val="FF99CC"/>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70" name="Google Shape;170;p21"/>
          <p:cNvSpPr/>
          <p:nvPr/>
        </p:nvSpPr>
        <p:spPr>
          <a:xfrm>
            <a:off x="5638800" y="3944937"/>
            <a:ext cx="409575" cy="423862"/>
          </a:xfrm>
          <a:custGeom>
            <a:avLst/>
            <a:gdLst/>
            <a:ahLst/>
            <a:cxnLst/>
            <a:rect l="l" t="t" r="r" b="b"/>
            <a:pathLst>
              <a:path w="120000" h="120000" extrusionOk="0">
                <a:moveTo>
                  <a:pt x="61980" y="120000"/>
                </a:moveTo>
                <a:lnTo>
                  <a:pt x="53592" y="120000"/>
                </a:lnTo>
                <a:lnTo>
                  <a:pt x="37747" y="109213"/>
                </a:lnTo>
                <a:lnTo>
                  <a:pt x="32621" y="97752"/>
                </a:lnTo>
                <a:lnTo>
                  <a:pt x="20504" y="81573"/>
                </a:lnTo>
                <a:lnTo>
                  <a:pt x="23533" y="74157"/>
                </a:lnTo>
                <a:lnTo>
                  <a:pt x="12815" y="65842"/>
                </a:lnTo>
                <a:lnTo>
                  <a:pt x="0" y="42696"/>
                </a:lnTo>
                <a:lnTo>
                  <a:pt x="0" y="35280"/>
                </a:lnTo>
                <a:lnTo>
                  <a:pt x="5825" y="25168"/>
                </a:lnTo>
                <a:lnTo>
                  <a:pt x="13514" y="19101"/>
                </a:lnTo>
                <a:lnTo>
                  <a:pt x="20737" y="17528"/>
                </a:lnTo>
                <a:lnTo>
                  <a:pt x="23533" y="15505"/>
                </a:lnTo>
                <a:lnTo>
                  <a:pt x="28893" y="8089"/>
                </a:lnTo>
                <a:lnTo>
                  <a:pt x="40310" y="674"/>
                </a:lnTo>
                <a:lnTo>
                  <a:pt x="46601" y="0"/>
                </a:lnTo>
                <a:lnTo>
                  <a:pt x="55223" y="1348"/>
                </a:lnTo>
                <a:lnTo>
                  <a:pt x="64310" y="1348"/>
                </a:lnTo>
                <a:lnTo>
                  <a:pt x="73631" y="0"/>
                </a:lnTo>
                <a:lnTo>
                  <a:pt x="89009" y="0"/>
                </a:lnTo>
                <a:lnTo>
                  <a:pt x="99029" y="2022"/>
                </a:lnTo>
                <a:lnTo>
                  <a:pt x="102990" y="8764"/>
                </a:lnTo>
                <a:lnTo>
                  <a:pt x="108116" y="16179"/>
                </a:lnTo>
                <a:lnTo>
                  <a:pt x="115572" y="21797"/>
                </a:lnTo>
                <a:lnTo>
                  <a:pt x="119300" y="25168"/>
                </a:lnTo>
                <a:lnTo>
                  <a:pt x="120000" y="34606"/>
                </a:lnTo>
                <a:lnTo>
                  <a:pt x="116970" y="44044"/>
                </a:lnTo>
                <a:lnTo>
                  <a:pt x="112310" y="56853"/>
                </a:lnTo>
                <a:lnTo>
                  <a:pt x="107883" y="63146"/>
                </a:lnTo>
                <a:lnTo>
                  <a:pt x="106718" y="77303"/>
                </a:lnTo>
                <a:lnTo>
                  <a:pt x="97631" y="78651"/>
                </a:lnTo>
                <a:lnTo>
                  <a:pt x="96000" y="84719"/>
                </a:lnTo>
                <a:lnTo>
                  <a:pt x="91572" y="89662"/>
                </a:lnTo>
                <a:lnTo>
                  <a:pt x="85281" y="94382"/>
                </a:lnTo>
                <a:lnTo>
                  <a:pt x="78291" y="94382"/>
                </a:lnTo>
                <a:lnTo>
                  <a:pt x="65708" y="89662"/>
                </a:lnTo>
                <a:lnTo>
                  <a:pt x="55223" y="96404"/>
                </a:lnTo>
                <a:lnTo>
                  <a:pt x="55223" y="101797"/>
                </a:lnTo>
                <a:lnTo>
                  <a:pt x="61980" y="12000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71" name="Google Shape;171;p21"/>
          <p:cNvSpPr/>
          <p:nvPr/>
        </p:nvSpPr>
        <p:spPr>
          <a:xfrm>
            <a:off x="6432550" y="4879975"/>
            <a:ext cx="169862" cy="144462"/>
          </a:xfrm>
          <a:custGeom>
            <a:avLst/>
            <a:gdLst/>
            <a:ahLst/>
            <a:cxnLst/>
            <a:rect l="l" t="t" r="r" b="b"/>
            <a:pathLst>
              <a:path w="120000" h="120000" extrusionOk="0">
                <a:moveTo>
                  <a:pt x="3925" y="0"/>
                </a:moveTo>
                <a:lnTo>
                  <a:pt x="0" y="49723"/>
                </a:lnTo>
                <a:lnTo>
                  <a:pt x="5607" y="80220"/>
                </a:lnTo>
                <a:lnTo>
                  <a:pt x="17383" y="116685"/>
                </a:lnTo>
                <a:lnTo>
                  <a:pt x="54953" y="114696"/>
                </a:lnTo>
                <a:lnTo>
                  <a:pt x="103738" y="120000"/>
                </a:lnTo>
                <a:lnTo>
                  <a:pt x="108224" y="96795"/>
                </a:lnTo>
                <a:lnTo>
                  <a:pt x="120000" y="0"/>
                </a:lnTo>
                <a:lnTo>
                  <a:pt x="3925"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72" name="Google Shape;172;p21"/>
          <p:cNvSpPr/>
          <p:nvPr/>
        </p:nvSpPr>
        <p:spPr>
          <a:xfrm>
            <a:off x="6367462" y="4486275"/>
            <a:ext cx="334962" cy="393700"/>
          </a:xfrm>
          <a:custGeom>
            <a:avLst/>
            <a:gdLst/>
            <a:ahLst/>
            <a:cxnLst/>
            <a:rect l="l" t="t" r="r" b="b"/>
            <a:pathLst>
              <a:path w="120000" h="120000" extrusionOk="0">
                <a:moveTo>
                  <a:pt x="21662" y="0"/>
                </a:moveTo>
                <a:lnTo>
                  <a:pt x="16532" y="14274"/>
                </a:lnTo>
                <a:lnTo>
                  <a:pt x="6840" y="34354"/>
                </a:lnTo>
                <a:lnTo>
                  <a:pt x="7125" y="48629"/>
                </a:lnTo>
                <a:lnTo>
                  <a:pt x="7125" y="64112"/>
                </a:lnTo>
                <a:lnTo>
                  <a:pt x="5415" y="81048"/>
                </a:lnTo>
                <a:lnTo>
                  <a:pt x="0" y="110806"/>
                </a:lnTo>
                <a:lnTo>
                  <a:pt x="6840" y="120000"/>
                </a:lnTo>
                <a:lnTo>
                  <a:pt x="39904" y="118306"/>
                </a:lnTo>
                <a:lnTo>
                  <a:pt x="68978" y="120000"/>
                </a:lnTo>
                <a:lnTo>
                  <a:pt x="87220" y="120000"/>
                </a:lnTo>
                <a:lnTo>
                  <a:pt x="110593" y="116854"/>
                </a:lnTo>
                <a:lnTo>
                  <a:pt x="114584" y="104516"/>
                </a:lnTo>
                <a:lnTo>
                  <a:pt x="114584" y="32903"/>
                </a:lnTo>
                <a:lnTo>
                  <a:pt x="120000" y="7983"/>
                </a:lnTo>
                <a:lnTo>
                  <a:pt x="108883" y="7983"/>
                </a:lnTo>
                <a:lnTo>
                  <a:pt x="85510" y="9435"/>
                </a:lnTo>
                <a:lnTo>
                  <a:pt x="58147" y="9435"/>
                </a:lnTo>
                <a:lnTo>
                  <a:pt x="38194" y="1451"/>
                </a:lnTo>
                <a:lnTo>
                  <a:pt x="21662" y="0"/>
                </a:lnTo>
                <a:close/>
              </a:path>
            </a:pathLst>
          </a:custGeom>
          <a:solidFill>
            <a:srgbClr val="006633"/>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73" name="Google Shape;173;p21"/>
          <p:cNvSpPr/>
          <p:nvPr/>
        </p:nvSpPr>
        <p:spPr>
          <a:xfrm>
            <a:off x="6373812" y="3981450"/>
            <a:ext cx="346075" cy="542925"/>
          </a:xfrm>
          <a:custGeom>
            <a:avLst/>
            <a:gdLst/>
            <a:ahLst/>
            <a:cxnLst/>
            <a:rect l="l" t="t" r="r" b="b"/>
            <a:pathLst>
              <a:path w="120000" h="120000" extrusionOk="0">
                <a:moveTo>
                  <a:pt x="35423" y="16817"/>
                </a:moveTo>
                <a:lnTo>
                  <a:pt x="25537" y="23124"/>
                </a:lnTo>
                <a:lnTo>
                  <a:pt x="21418" y="34861"/>
                </a:lnTo>
                <a:lnTo>
                  <a:pt x="15652" y="43094"/>
                </a:lnTo>
                <a:lnTo>
                  <a:pt x="5766" y="50277"/>
                </a:lnTo>
                <a:lnTo>
                  <a:pt x="3020" y="63941"/>
                </a:lnTo>
                <a:lnTo>
                  <a:pt x="3020" y="73051"/>
                </a:lnTo>
                <a:lnTo>
                  <a:pt x="4668" y="91094"/>
                </a:lnTo>
                <a:lnTo>
                  <a:pt x="0" y="101956"/>
                </a:lnTo>
                <a:lnTo>
                  <a:pt x="0" y="111065"/>
                </a:lnTo>
                <a:lnTo>
                  <a:pt x="11533" y="114744"/>
                </a:lnTo>
                <a:lnTo>
                  <a:pt x="32402" y="116496"/>
                </a:lnTo>
                <a:lnTo>
                  <a:pt x="50800" y="120000"/>
                </a:lnTo>
                <a:lnTo>
                  <a:pt x="79359" y="120000"/>
                </a:lnTo>
                <a:lnTo>
                  <a:pt x="100228" y="117372"/>
                </a:lnTo>
                <a:lnTo>
                  <a:pt x="110114" y="112116"/>
                </a:lnTo>
                <a:lnTo>
                  <a:pt x="112860" y="103708"/>
                </a:lnTo>
                <a:lnTo>
                  <a:pt x="120000" y="91970"/>
                </a:lnTo>
                <a:lnTo>
                  <a:pt x="118627" y="80233"/>
                </a:lnTo>
                <a:lnTo>
                  <a:pt x="108741" y="46598"/>
                </a:lnTo>
                <a:lnTo>
                  <a:pt x="105995" y="30481"/>
                </a:lnTo>
                <a:lnTo>
                  <a:pt x="100228" y="19445"/>
                </a:lnTo>
                <a:lnTo>
                  <a:pt x="91441" y="10510"/>
                </a:lnTo>
                <a:lnTo>
                  <a:pt x="84576" y="0"/>
                </a:lnTo>
                <a:lnTo>
                  <a:pt x="76338" y="3153"/>
                </a:lnTo>
                <a:lnTo>
                  <a:pt x="48054" y="15065"/>
                </a:lnTo>
                <a:lnTo>
                  <a:pt x="35423" y="16817"/>
                </a:lnTo>
                <a:close/>
              </a:path>
            </a:pathLst>
          </a:custGeom>
          <a:solidFill>
            <a:srgbClr val="FFFF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74" name="Google Shape;174;p21"/>
          <p:cNvSpPr/>
          <p:nvPr/>
        </p:nvSpPr>
        <p:spPr>
          <a:xfrm>
            <a:off x="6130925" y="4276725"/>
            <a:ext cx="449262" cy="139700"/>
          </a:xfrm>
          <a:custGeom>
            <a:avLst/>
            <a:gdLst/>
            <a:ahLst/>
            <a:cxnLst/>
            <a:rect l="l" t="t" r="r" b="b"/>
            <a:pathLst>
              <a:path w="120000" h="120000" extrusionOk="0">
                <a:moveTo>
                  <a:pt x="90954" y="41590"/>
                </a:moveTo>
                <a:lnTo>
                  <a:pt x="76325" y="47045"/>
                </a:lnTo>
                <a:lnTo>
                  <a:pt x="62332" y="53181"/>
                </a:lnTo>
                <a:lnTo>
                  <a:pt x="54063" y="53863"/>
                </a:lnTo>
                <a:lnTo>
                  <a:pt x="33498" y="39545"/>
                </a:lnTo>
                <a:lnTo>
                  <a:pt x="27773" y="17045"/>
                </a:lnTo>
                <a:lnTo>
                  <a:pt x="21201" y="6818"/>
                </a:lnTo>
                <a:lnTo>
                  <a:pt x="15689" y="0"/>
                </a:lnTo>
                <a:lnTo>
                  <a:pt x="16113" y="14318"/>
                </a:lnTo>
                <a:lnTo>
                  <a:pt x="20141" y="32727"/>
                </a:lnTo>
                <a:lnTo>
                  <a:pt x="15053" y="38863"/>
                </a:lnTo>
                <a:lnTo>
                  <a:pt x="6996" y="32727"/>
                </a:lnTo>
                <a:lnTo>
                  <a:pt x="1908" y="40909"/>
                </a:lnTo>
                <a:lnTo>
                  <a:pt x="6572" y="57954"/>
                </a:lnTo>
                <a:lnTo>
                  <a:pt x="0" y="55909"/>
                </a:lnTo>
                <a:lnTo>
                  <a:pt x="2120" y="76363"/>
                </a:lnTo>
                <a:lnTo>
                  <a:pt x="7632" y="82500"/>
                </a:lnTo>
                <a:lnTo>
                  <a:pt x="14840" y="102954"/>
                </a:lnTo>
                <a:lnTo>
                  <a:pt x="30106" y="105000"/>
                </a:lnTo>
                <a:lnTo>
                  <a:pt x="54699" y="102954"/>
                </a:lnTo>
                <a:lnTo>
                  <a:pt x="62756" y="115227"/>
                </a:lnTo>
                <a:lnTo>
                  <a:pt x="69328" y="115909"/>
                </a:lnTo>
                <a:lnTo>
                  <a:pt x="89257" y="120000"/>
                </a:lnTo>
                <a:lnTo>
                  <a:pt x="105371" y="115909"/>
                </a:lnTo>
                <a:lnTo>
                  <a:pt x="114063" y="105681"/>
                </a:lnTo>
                <a:lnTo>
                  <a:pt x="120000" y="86590"/>
                </a:lnTo>
                <a:lnTo>
                  <a:pt x="108975" y="79772"/>
                </a:lnTo>
                <a:lnTo>
                  <a:pt x="98586" y="57954"/>
                </a:lnTo>
                <a:lnTo>
                  <a:pt x="90954" y="4159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75" name="Google Shape;175;p21"/>
          <p:cNvSpPr/>
          <p:nvPr/>
        </p:nvSpPr>
        <p:spPr>
          <a:xfrm>
            <a:off x="6340475" y="3698875"/>
            <a:ext cx="268287" cy="355600"/>
          </a:xfrm>
          <a:custGeom>
            <a:avLst/>
            <a:gdLst/>
            <a:ahLst/>
            <a:cxnLst/>
            <a:rect l="l" t="t" r="r" b="b"/>
            <a:pathLst>
              <a:path w="120000" h="120000" extrusionOk="0">
                <a:moveTo>
                  <a:pt x="30177" y="8552"/>
                </a:moveTo>
                <a:lnTo>
                  <a:pt x="5325" y="20846"/>
                </a:lnTo>
                <a:lnTo>
                  <a:pt x="0" y="37951"/>
                </a:lnTo>
                <a:lnTo>
                  <a:pt x="1775" y="48374"/>
                </a:lnTo>
                <a:lnTo>
                  <a:pt x="4970" y="64409"/>
                </a:lnTo>
                <a:lnTo>
                  <a:pt x="16686" y="71625"/>
                </a:lnTo>
                <a:lnTo>
                  <a:pt x="17751" y="76436"/>
                </a:lnTo>
                <a:lnTo>
                  <a:pt x="17751" y="85523"/>
                </a:lnTo>
                <a:lnTo>
                  <a:pt x="27692" y="86325"/>
                </a:lnTo>
                <a:lnTo>
                  <a:pt x="29822" y="93273"/>
                </a:lnTo>
                <a:lnTo>
                  <a:pt x="37278" y="99955"/>
                </a:lnTo>
                <a:lnTo>
                  <a:pt x="46863" y="99955"/>
                </a:lnTo>
                <a:lnTo>
                  <a:pt x="66035" y="94877"/>
                </a:lnTo>
                <a:lnTo>
                  <a:pt x="69230" y="107973"/>
                </a:lnTo>
                <a:lnTo>
                  <a:pt x="65325" y="120000"/>
                </a:lnTo>
                <a:lnTo>
                  <a:pt x="79526" y="117060"/>
                </a:lnTo>
                <a:lnTo>
                  <a:pt x="97278" y="109042"/>
                </a:lnTo>
                <a:lnTo>
                  <a:pt x="120000" y="93541"/>
                </a:lnTo>
                <a:lnTo>
                  <a:pt x="113609" y="86325"/>
                </a:lnTo>
                <a:lnTo>
                  <a:pt x="112544" y="70289"/>
                </a:lnTo>
                <a:lnTo>
                  <a:pt x="115739" y="52115"/>
                </a:lnTo>
                <a:lnTo>
                  <a:pt x="114319" y="36080"/>
                </a:lnTo>
                <a:lnTo>
                  <a:pt x="110414" y="24053"/>
                </a:lnTo>
                <a:lnTo>
                  <a:pt x="95147" y="11759"/>
                </a:lnTo>
                <a:lnTo>
                  <a:pt x="82721" y="4810"/>
                </a:lnTo>
                <a:lnTo>
                  <a:pt x="67455" y="0"/>
                </a:lnTo>
                <a:lnTo>
                  <a:pt x="50414" y="0"/>
                </a:lnTo>
                <a:lnTo>
                  <a:pt x="30177" y="8552"/>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76" name="Google Shape;176;p21"/>
          <p:cNvSpPr/>
          <p:nvPr/>
        </p:nvSpPr>
        <p:spPr>
          <a:xfrm>
            <a:off x="6467475" y="5018087"/>
            <a:ext cx="134937" cy="349250"/>
          </a:xfrm>
          <a:custGeom>
            <a:avLst/>
            <a:gdLst/>
            <a:ahLst/>
            <a:cxnLst/>
            <a:rect l="l" t="t" r="r" b="b"/>
            <a:pathLst>
              <a:path w="120000" h="120000" extrusionOk="0">
                <a:moveTo>
                  <a:pt x="0" y="1632"/>
                </a:moveTo>
                <a:lnTo>
                  <a:pt x="11929" y="23945"/>
                </a:lnTo>
                <a:lnTo>
                  <a:pt x="32982" y="50884"/>
                </a:lnTo>
                <a:lnTo>
                  <a:pt x="32982" y="77823"/>
                </a:lnTo>
                <a:lnTo>
                  <a:pt x="29473" y="118367"/>
                </a:lnTo>
                <a:lnTo>
                  <a:pt x="57543" y="119999"/>
                </a:lnTo>
                <a:lnTo>
                  <a:pt x="105263" y="119999"/>
                </a:lnTo>
                <a:lnTo>
                  <a:pt x="108070" y="91428"/>
                </a:lnTo>
                <a:lnTo>
                  <a:pt x="120000" y="51972"/>
                </a:lnTo>
                <a:lnTo>
                  <a:pt x="105263" y="0"/>
                </a:lnTo>
                <a:lnTo>
                  <a:pt x="51228" y="0"/>
                </a:lnTo>
                <a:lnTo>
                  <a:pt x="0" y="1632"/>
                </a:lnTo>
                <a:close/>
              </a:path>
            </a:pathLst>
          </a:custGeom>
          <a:solidFill>
            <a:srgbClr val="6666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77" name="Google Shape;177;p21"/>
          <p:cNvSpPr/>
          <p:nvPr/>
        </p:nvSpPr>
        <p:spPr>
          <a:xfrm>
            <a:off x="5199062" y="3932237"/>
            <a:ext cx="949325" cy="1554162"/>
          </a:xfrm>
          <a:custGeom>
            <a:avLst/>
            <a:gdLst/>
            <a:ahLst/>
            <a:cxnLst/>
            <a:rect l="l" t="t" r="r" b="b"/>
            <a:pathLst>
              <a:path w="120000" h="120000" extrusionOk="0">
                <a:moveTo>
                  <a:pt x="53221" y="117548"/>
                </a:moveTo>
                <a:lnTo>
                  <a:pt x="52217" y="116996"/>
                </a:lnTo>
                <a:lnTo>
                  <a:pt x="51313" y="116567"/>
                </a:lnTo>
                <a:lnTo>
                  <a:pt x="50510" y="116200"/>
                </a:lnTo>
                <a:lnTo>
                  <a:pt x="50108" y="115893"/>
                </a:lnTo>
                <a:lnTo>
                  <a:pt x="49506" y="115709"/>
                </a:lnTo>
                <a:lnTo>
                  <a:pt x="49205" y="115526"/>
                </a:lnTo>
                <a:lnTo>
                  <a:pt x="48903" y="115464"/>
                </a:lnTo>
                <a:lnTo>
                  <a:pt x="48602" y="115342"/>
                </a:lnTo>
                <a:lnTo>
                  <a:pt x="46292" y="114913"/>
                </a:lnTo>
                <a:lnTo>
                  <a:pt x="44083" y="114361"/>
                </a:lnTo>
                <a:lnTo>
                  <a:pt x="41774" y="113810"/>
                </a:lnTo>
                <a:lnTo>
                  <a:pt x="39564" y="113135"/>
                </a:lnTo>
                <a:lnTo>
                  <a:pt x="37355" y="112584"/>
                </a:lnTo>
                <a:lnTo>
                  <a:pt x="35046" y="111971"/>
                </a:lnTo>
                <a:lnTo>
                  <a:pt x="32836" y="111419"/>
                </a:lnTo>
                <a:lnTo>
                  <a:pt x="30527" y="110868"/>
                </a:lnTo>
                <a:lnTo>
                  <a:pt x="28016" y="110684"/>
                </a:lnTo>
                <a:lnTo>
                  <a:pt x="25907" y="110684"/>
                </a:lnTo>
                <a:lnTo>
                  <a:pt x="23799" y="110868"/>
                </a:lnTo>
                <a:lnTo>
                  <a:pt x="21991" y="111052"/>
                </a:lnTo>
                <a:lnTo>
                  <a:pt x="20384" y="111419"/>
                </a:lnTo>
                <a:lnTo>
                  <a:pt x="18878" y="111787"/>
                </a:lnTo>
                <a:lnTo>
                  <a:pt x="17372" y="112216"/>
                </a:lnTo>
                <a:lnTo>
                  <a:pt x="15966" y="112768"/>
                </a:lnTo>
                <a:lnTo>
                  <a:pt x="14460" y="113258"/>
                </a:lnTo>
                <a:lnTo>
                  <a:pt x="13054" y="113687"/>
                </a:lnTo>
                <a:lnTo>
                  <a:pt x="11548" y="114239"/>
                </a:lnTo>
                <a:lnTo>
                  <a:pt x="9841" y="114606"/>
                </a:lnTo>
                <a:lnTo>
                  <a:pt x="8234" y="114974"/>
                </a:lnTo>
                <a:lnTo>
                  <a:pt x="6225" y="115280"/>
                </a:lnTo>
                <a:lnTo>
                  <a:pt x="4117" y="115464"/>
                </a:lnTo>
                <a:lnTo>
                  <a:pt x="1707" y="115526"/>
                </a:lnTo>
                <a:lnTo>
                  <a:pt x="1606" y="115464"/>
                </a:lnTo>
                <a:lnTo>
                  <a:pt x="1405" y="115342"/>
                </a:lnTo>
                <a:lnTo>
                  <a:pt x="1004" y="115280"/>
                </a:lnTo>
                <a:lnTo>
                  <a:pt x="100" y="115097"/>
                </a:lnTo>
                <a:lnTo>
                  <a:pt x="0" y="114361"/>
                </a:lnTo>
                <a:lnTo>
                  <a:pt x="100" y="113810"/>
                </a:lnTo>
                <a:lnTo>
                  <a:pt x="301" y="113258"/>
                </a:lnTo>
                <a:lnTo>
                  <a:pt x="502" y="112584"/>
                </a:lnTo>
                <a:lnTo>
                  <a:pt x="2209" y="111235"/>
                </a:lnTo>
                <a:lnTo>
                  <a:pt x="3414" y="110255"/>
                </a:lnTo>
                <a:lnTo>
                  <a:pt x="4619" y="109336"/>
                </a:lnTo>
                <a:lnTo>
                  <a:pt x="5924" y="108661"/>
                </a:lnTo>
                <a:lnTo>
                  <a:pt x="7330" y="108049"/>
                </a:lnTo>
                <a:lnTo>
                  <a:pt x="8937" y="107374"/>
                </a:lnTo>
                <a:lnTo>
                  <a:pt x="11046" y="106762"/>
                </a:lnTo>
                <a:lnTo>
                  <a:pt x="13656" y="105842"/>
                </a:lnTo>
                <a:lnTo>
                  <a:pt x="13656" y="104555"/>
                </a:lnTo>
                <a:lnTo>
                  <a:pt x="13656" y="103146"/>
                </a:lnTo>
                <a:lnTo>
                  <a:pt x="13656" y="101920"/>
                </a:lnTo>
                <a:lnTo>
                  <a:pt x="13456" y="100633"/>
                </a:lnTo>
                <a:lnTo>
                  <a:pt x="13958" y="99162"/>
                </a:lnTo>
                <a:lnTo>
                  <a:pt x="14460" y="98120"/>
                </a:lnTo>
                <a:lnTo>
                  <a:pt x="14962" y="97385"/>
                </a:lnTo>
                <a:lnTo>
                  <a:pt x="15665" y="96833"/>
                </a:lnTo>
                <a:lnTo>
                  <a:pt x="16468" y="96404"/>
                </a:lnTo>
                <a:lnTo>
                  <a:pt x="17372" y="95914"/>
                </a:lnTo>
                <a:lnTo>
                  <a:pt x="18577" y="95301"/>
                </a:lnTo>
                <a:lnTo>
                  <a:pt x="19882" y="94504"/>
                </a:lnTo>
                <a:lnTo>
                  <a:pt x="20686" y="94504"/>
                </a:lnTo>
                <a:lnTo>
                  <a:pt x="21288" y="94565"/>
                </a:lnTo>
                <a:lnTo>
                  <a:pt x="21991" y="94688"/>
                </a:lnTo>
                <a:lnTo>
                  <a:pt x="22493" y="94688"/>
                </a:lnTo>
                <a:lnTo>
                  <a:pt x="23096" y="94749"/>
                </a:lnTo>
                <a:lnTo>
                  <a:pt x="23497" y="94872"/>
                </a:lnTo>
                <a:lnTo>
                  <a:pt x="24000" y="94933"/>
                </a:lnTo>
                <a:lnTo>
                  <a:pt x="24401" y="94933"/>
                </a:lnTo>
                <a:lnTo>
                  <a:pt x="23397" y="93769"/>
                </a:lnTo>
                <a:lnTo>
                  <a:pt x="22292" y="92727"/>
                </a:lnTo>
                <a:lnTo>
                  <a:pt x="21589" y="91746"/>
                </a:lnTo>
                <a:lnTo>
                  <a:pt x="20686" y="90827"/>
                </a:lnTo>
                <a:lnTo>
                  <a:pt x="19882" y="89785"/>
                </a:lnTo>
                <a:lnTo>
                  <a:pt x="19280" y="88804"/>
                </a:lnTo>
                <a:lnTo>
                  <a:pt x="18677" y="87640"/>
                </a:lnTo>
                <a:lnTo>
                  <a:pt x="18075" y="86353"/>
                </a:lnTo>
                <a:lnTo>
                  <a:pt x="17472" y="83595"/>
                </a:lnTo>
                <a:lnTo>
                  <a:pt x="17171" y="80898"/>
                </a:lnTo>
                <a:lnTo>
                  <a:pt x="17171" y="78263"/>
                </a:lnTo>
                <a:lnTo>
                  <a:pt x="18075" y="75689"/>
                </a:lnTo>
                <a:lnTo>
                  <a:pt x="19179" y="74586"/>
                </a:lnTo>
                <a:lnTo>
                  <a:pt x="20083" y="73605"/>
                </a:lnTo>
                <a:lnTo>
                  <a:pt x="20987" y="72502"/>
                </a:lnTo>
                <a:lnTo>
                  <a:pt x="21891" y="71521"/>
                </a:lnTo>
                <a:lnTo>
                  <a:pt x="22292" y="70970"/>
                </a:lnTo>
                <a:lnTo>
                  <a:pt x="22594" y="69867"/>
                </a:lnTo>
                <a:lnTo>
                  <a:pt x="22895" y="68273"/>
                </a:lnTo>
                <a:lnTo>
                  <a:pt x="23397" y="66435"/>
                </a:lnTo>
                <a:lnTo>
                  <a:pt x="24000" y="64535"/>
                </a:lnTo>
                <a:lnTo>
                  <a:pt x="24903" y="62635"/>
                </a:lnTo>
                <a:lnTo>
                  <a:pt x="25907" y="60858"/>
                </a:lnTo>
                <a:lnTo>
                  <a:pt x="27414" y="59387"/>
                </a:lnTo>
                <a:lnTo>
                  <a:pt x="28418" y="55035"/>
                </a:lnTo>
                <a:lnTo>
                  <a:pt x="29322" y="50684"/>
                </a:lnTo>
                <a:lnTo>
                  <a:pt x="30426" y="46332"/>
                </a:lnTo>
                <a:lnTo>
                  <a:pt x="31732" y="41920"/>
                </a:lnTo>
                <a:lnTo>
                  <a:pt x="32937" y="40081"/>
                </a:lnTo>
                <a:lnTo>
                  <a:pt x="34041" y="38549"/>
                </a:lnTo>
                <a:lnTo>
                  <a:pt x="34945" y="37078"/>
                </a:lnTo>
                <a:lnTo>
                  <a:pt x="35949" y="35791"/>
                </a:lnTo>
                <a:lnTo>
                  <a:pt x="37154" y="34504"/>
                </a:lnTo>
                <a:lnTo>
                  <a:pt x="38861" y="33156"/>
                </a:lnTo>
                <a:lnTo>
                  <a:pt x="40769" y="31685"/>
                </a:lnTo>
                <a:lnTo>
                  <a:pt x="43179" y="30030"/>
                </a:lnTo>
                <a:lnTo>
                  <a:pt x="45690" y="28988"/>
                </a:lnTo>
                <a:lnTo>
                  <a:pt x="48602" y="28008"/>
                </a:lnTo>
                <a:lnTo>
                  <a:pt x="51715" y="26905"/>
                </a:lnTo>
                <a:lnTo>
                  <a:pt x="54928" y="25801"/>
                </a:lnTo>
                <a:lnTo>
                  <a:pt x="57841" y="24698"/>
                </a:lnTo>
                <a:lnTo>
                  <a:pt x="60753" y="23595"/>
                </a:lnTo>
                <a:lnTo>
                  <a:pt x="62962" y="22431"/>
                </a:lnTo>
                <a:lnTo>
                  <a:pt x="64468" y="21144"/>
                </a:lnTo>
                <a:lnTo>
                  <a:pt x="64066" y="20653"/>
                </a:lnTo>
                <a:lnTo>
                  <a:pt x="63263" y="20408"/>
                </a:lnTo>
                <a:lnTo>
                  <a:pt x="62560" y="20286"/>
                </a:lnTo>
                <a:lnTo>
                  <a:pt x="61757" y="20102"/>
                </a:lnTo>
                <a:lnTo>
                  <a:pt x="60853" y="19856"/>
                </a:lnTo>
                <a:lnTo>
                  <a:pt x="60150" y="19305"/>
                </a:lnTo>
                <a:lnTo>
                  <a:pt x="59548" y="18508"/>
                </a:lnTo>
                <a:lnTo>
                  <a:pt x="58945" y="17282"/>
                </a:lnTo>
                <a:lnTo>
                  <a:pt x="57841" y="16486"/>
                </a:lnTo>
                <a:lnTo>
                  <a:pt x="56836" y="15628"/>
                </a:lnTo>
                <a:lnTo>
                  <a:pt x="56033" y="14708"/>
                </a:lnTo>
                <a:lnTo>
                  <a:pt x="55330" y="13789"/>
                </a:lnTo>
                <a:lnTo>
                  <a:pt x="54928" y="12870"/>
                </a:lnTo>
                <a:lnTo>
                  <a:pt x="54728" y="11950"/>
                </a:lnTo>
                <a:lnTo>
                  <a:pt x="54928" y="10970"/>
                </a:lnTo>
                <a:lnTo>
                  <a:pt x="55531" y="9989"/>
                </a:lnTo>
                <a:lnTo>
                  <a:pt x="56334" y="9070"/>
                </a:lnTo>
                <a:lnTo>
                  <a:pt x="57439" y="8151"/>
                </a:lnTo>
                <a:lnTo>
                  <a:pt x="58343" y="7415"/>
                </a:lnTo>
                <a:lnTo>
                  <a:pt x="59347" y="6680"/>
                </a:lnTo>
                <a:lnTo>
                  <a:pt x="60552" y="6006"/>
                </a:lnTo>
                <a:lnTo>
                  <a:pt x="61757" y="5577"/>
                </a:lnTo>
                <a:lnTo>
                  <a:pt x="63263" y="5209"/>
                </a:lnTo>
                <a:lnTo>
                  <a:pt x="64970" y="4902"/>
                </a:lnTo>
                <a:lnTo>
                  <a:pt x="65974" y="4106"/>
                </a:lnTo>
                <a:lnTo>
                  <a:pt x="66878" y="3370"/>
                </a:lnTo>
                <a:lnTo>
                  <a:pt x="67782" y="2757"/>
                </a:lnTo>
                <a:lnTo>
                  <a:pt x="68887" y="2206"/>
                </a:lnTo>
                <a:lnTo>
                  <a:pt x="69690" y="1716"/>
                </a:lnTo>
                <a:lnTo>
                  <a:pt x="70794" y="1164"/>
                </a:lnTo>
                <a:lnTo>
                  <a:pt x="72000" y="612"/>
                </a:lnTo>
                <a:lnTo>
                  <a:pt x="73205" y="0"/>
                </a:lnTo>
                <a:lnTo>
                  <a:pt x="74410" y="0"/>
                </a:lnTo>
                <a:lnTo>
                  <a:pt x="75615" y="183"/>
                </a:lnTo>
                <a:lnTo>
                  <a:pt x="76619" y="245"/>
                </a:lnTo>
                <a:lnTo>
                  <a:pt x="77723" y="429"/>
                </a:lnTo>
                <a:lnTo>
                  <a:pt x="78728" y="735"/>
                </a:lnTo>
                <a:lnTo>
                  <a:pt x="79933" y="919"/>
                </a:lnTo>
                <a:lnTo>
                  <a:pt x="81037" y="1103"/>
                </a:lnTo>
                <a:lnTo>
                  <a:pt x="82242" y="1164"/>
                </a:lnTo>
                <a:lnTo>
                  <a:pt x="82945" y="919"/>
                </a:lnTo>
                <a:lnTo>
                  <a:pt x="83548" y="612"/>
                </a:lnTo>
                <a:lnTo>
                  <a:pt x="84251" y="429"/>
                </a:lnTo>
                <a:lnTo>
                  <a:pt x="84853" y="245"/>
                </a:lnTo>
                <a:lnTo>
                  <a:pt x="85656" y="183"/>
                </a:lnTo>
                <a:lnTo>
                  <a:pt x="86359" y="61"/>
                </a:lnTo>
                <a:lnTo>
                  <a:pt x="87263" y="0"/>
                </a:lnTo>
                <a:lnTo>
                  <a:pt x="88066" y="0"/>
                </a:lnTo>
                <a:lnTo>
                  <a:pt x="89372" y="245"/>
                </a:lnTo>
                <a:lnTo>
                  <a:pt x="90577" y="429"/>
                </a:lnTo>
                <a:lnTo>
                  <a:pt x="91481" y="551"/>
                </a:lnTo>
                <a:lnTo>
                  <a:pt x="92585" y="612"/>
                </a:lnTo>
                <a:lnTo>
                  <a:pt x="93489" y="735"/>
                </a:lnTo>
                <a:lnTo>
                  <a:pt x="94393" y="735"/>
                </a:lnTo>
                <a:lnTo>
                  <a:pt x="95598" y="735"/>
                </a:lnTo>
                <a:lnTo>
                  <a:pt x="96903" y="735"/>
                </a:lnTo>
                <a:lnTo>
                  <a:pt x="97907" y="1164"/>
                </a:lnTo>
                <a:lnTo>
                  <a:pt x="98711" y="1532"/>
                </a:lnTo>
                <a:lnTo>
                  <a:pt x="99414" y="2022"/>
                </a:lnTo>
                <a:lnTo>
                  <a:pt x="99916" y="2390"/>
                </a:lnTo>
                <a:lnTo>
                  <a:pt x="100518" y="2819"/>
                </a:lnTo>
                <a:lnTo>
                  <a:pt x="100920" y="3309"/>
                </a:lnTo>
                <a:lnTo>
                  <a:pt x="101422" y="3799"/>
                </a:lnTo>
                <a:lnTo>
                  <a:pt x="102025" y="4535"/>
                </a:lnTo>
                <a:lnTo>
                  <a:pt x="103832" y="4657"/>
                </a:lnTo>
                <a:lnTo>
                  <a:pt x="105439" y="5270"/>
                </a:lnTo>
                <a:lnTo>
                  <a:pt x="106644" y="6557"/>
                </a:lnTo>
                <a:lnTo>
                  <a:pt x="107447" y="8212"/>
                </a:lnTo>
                <a:lnTo>
                  <a:pt x="107548" y="10173"/>
                </a:lnTo>
                <a:lnTo>
                  <a:pt x="106945" y="12318"/>
                </a:lnTo>
                <a:lnTo>
                  <a:pt x="105740" y="14708"/>
                </a:lnTo>
                <a:lnTo>
                  <a:pt x="103631" y="17037"/>
                </a:lnTo>
                <a:lnTo>
                  <a:pt x="103330" y="16853"/>
                </a:lnTo>
                <a:lnTo>
                  <a:pt x="103230" y="16731"/>
                </a:lnTo>
                <a:lnTo>
                  <a:pt x="103230" y="16670"/>
                </a:lnTo>
                <a:lnTo>
                  <a:pt x="103029" y="16486"/>
                </a:lnTo>
                <a:lnTo>
                  <a:pt x="104736" y="14463"/>
                </a:lnTo>
                <a:lnTo>
                  <a:pt x="105037" y="12870"/>
                </a:lnTo>
                <a:lnTo>
                  <a:pt x="104736" y="11705"/>
                </a:lnTo>
                <a:lnTo>
                  <a:pt x="104133" y="10786"/>
                </a:lnTo>
                <a:lnTo>
                  <a:pt x="104435" y="10970"/>
                </a:lnTo>
                <a:lnTo>
                  <a:pt x="104736" y="11092"/>
                </a:lnTo>
                <a:lnTo>
                  <a:pt x="105037" y="11092"/>
                </a:lnTo>
                <a:lnTo>
                  <a:pt x="105338" y="11092"/>
                </a:lnTo>
                <a:lnTo>
                  <a:pt x="105640" y="10602"/>
                </a:lnTo>
                <a:lnTo>
                  <a:pt x="106242" y="10173"/>
                </a:lnTo>
                <a:lnTo>
                  <a:pt x="106644" y="9683"/>
                </a:lnTo>
                <a:lnTo>
                  <a:pt x="107146" y="9131"/>
                </a:lnTo>
                <a:lnTo>
                  <a:pt x="106945" y="8335"/>
                </a:lnTo>
                <a:lnTo>
                  <a:pt x="106543" y="8335"/>
                </a:lnTo>
                <a:lnTo>
                  <a:pt x="105941" y="8335"/>
                </a:lnTo>
                <a:lnTo>
                  <a:pt x="105338" y="7477"/>
                </a:lnTo>
                <a:lnTo>
                  <a:pt x="104535" y="7109"/>
                </a:lnTo>
                <a:lnTo>
                  <a:pt x="103832" y="6741"/>
                </a:lnTo>
                <a:lnTo>
                  <a:pt x="103029" y="6557"/>
                </a:lnTo>
                <a:lnTo>
                  <a:pt x="102326" y="6373"/>
                </a:lnTo>
                <a:lnTo>
                  <a:pt x="101723" y="6189"/>
                </a:lnTo>
                <a:lnTo>
                  <a:pt x="101121" y="6128"/>
                </a:lnTo>
                <a:lnTo>
                  <a:pt x="100820" y="6006"/>
                </a:lnTo>
                <a:lnTo>
                  <a:pt x="100518" y="5944"/>
                </a:lnTo>
                <a:lnTo>
                  <a:pt x="100016" y="4535"/>
                </a:lnTo>
                <a:lnTo>
                  <a:pt x="99414" y="3493"/>
                </a:lnTo>
                <a:lnTo>
                  <a:pt x="98410" y="2635"/>
                </a:lnTo>
                <a:lnTo>
                  <a:pt x="96602" y="1838"/>
                </a:lnTo>
                <a:lnTo>
                  <a:pt x="94995" y="1716"/>
                </a:lnTo>
                <a:lnTo>
                  <a:pt x="92987" y="1654"/>
                </a:lnTo>
                <a:lnTo>
                  <a:pt x="90878" y="1654"/>
                </a:lnTo>
                <a:lnTo>
                  <a:pt x="88669" y="1654"/>
                </a:lnTo>
                <a:lnTo>
                  <a:pt x="86560" y="1654"/>
                </a:lnTo>
                <a:lnTo>
                  <a:pt x="84552" y="1716"/>
                </a:lnTo>
                <a:lnTo>
                  <a:pt x="82945" y="2022"/>
                </a:lnTo>
                <a:lnTo>
                  <a:pt x="81740" y="2267"/>
                </a:lnTo>
                <a:lnTo>
                  <a:pt x="80736" y="2206"/>
                </a:lnTo>
                <a:lnTo>
                  <a:pt x="79832" y="2022"/>
                </a:lnTo>
                <a:lnTo>
                  <a:pt x="78928" y="1838"/>
                </a:lnTo>
                <a:lnTo>
                  <a:pt x="78025" y="1654"/>
                </a:lnTo>
                <a:lnTo>
                  <a:pt x="77121" y="1470"/>
                </a:lnTo>
                <a:lnTo>
                  <a:pt x="76016" y="1287"/>
                </a:lnTo>
                <a:lnTo>
                  <a:pt x="75012" y="1164"/>
                </a:lnTo>
                <a:lnTo>
                  <a:pt x="73907" y="1103"/>
                </a:lnTo>
                <a:lnTo>
                  <a:pt x="72301" y="1532"/>
                </a:lnTo>
                <a:lnTo>
                  <a:pt x="70895" y="1899"/>
                </a:lnTo>
                <a:lnTo>
                  <a:pt x="69891" y="2390"/>
                </a:lnTo>
                <a:lnTo>
                  <a:pt x="68987" y="2757"/>
                </a:lnTo>
                <a:lnTo>
                  <a:pt x="68284" y="3186"/>
                </a:lnTo>
                <a:lnTo>
                  <a:pt x="67682" y="3799"/>
                </a:lnTo>
                <a:lnTo>
                  <a:pt x="67079" y="4535"/>
                </a:lnTo>
                <a:lnTo>
                  <a:pt x="66577" y="5577"/>
                </a:lnTo>
                <a:lnTo>
                  <a:pt x="65673" y="5944"/>
                </a:lnTo>
                <a:lnTo>
                  <a:pt x="64669" y="6006"/>
                </a:lnTo>
                <a:lnTo>
                  <a:pt x="63564" y="6128"/>
                </a:lnTo>
                <a:lnTo>
                  <a:pt x="62259" y="6373"/>
                </a:lnTo>
                <a:lnTo>
                  <a:pt x="58945" y="8151"/>
                </a:lnTo>
                <a:lnTo>
                  <a:pt x="56937" y="9683"/>
                </a:lnTo>
                <a:lnTo>
                  <a:pt x="56234" y="10970"/>
                </a:lnTo>
                <a:lnTo>
                  <a:pt x="56334" y="12134"/>
                </a:lnTo>
                <a:lnTo>
                  <a:pt x="57138" y="13176"/>
                </a:lnTo>
                <a:lnTo>
                  <a:pt x="58142" y="14096"/>
                </a:lnTo>
                <a:lnTo>
                  <a:pt x="59246" y="14892"/>
                </a:lnTo>
                <a:lnTo>
                  <a:pt x="59949" y="15750"/>
                </a:lnTo>
                <a:lnTo>
                  <a:pt x="60552" y="15934"/>
                </a:lnTo>
                <a:lnTo>
                  <a:pt x="61355" y="16118"/>
                </a:lnTo>
                <a:lnTo>
                  <a:pt x="62058" y="16302"/>
                </a:lnTo>
                <a:lnTo>
                  <a:pt x="62661" y="16486"/>
                </a:lnTo>
                <a:lnTo>
                  <a:pt x="63464" y="16670"/>
                </a:lnTo>
                <a:lnTo>
                  <a:pt x="63866" y="16853"/>
                </a:lnTo>
                <a:lnTo>
                  <a:pt x="64368" y="17099"/>
                </a:lnTo>
                <a:lnTo>
                  <a:pt x="64468" y="17405"/>
                </a:lnTo>
                <a:lnTo>
                  <a:pt x="63866" y="17466"/>
                </a:lnTo>
                <a:lnTo>
                  <a:pt x="63263" y="17589"/>
                </a:lnTo>
                <a:lnTo>
                  <a:pt x="62359" y="17773"/>
                </a:lnTo>
                <a:lnTo>
                  <a:pt x="61656" y="17834"/>
                </a:lnTo>
                <a:lnTo>
                  <a:pt x="61958" y="18386"/>
                </a:lnTo>
                <a:lnTo>
                  <a:pt x="62560" y="18937"/>
                </a:lnTo>
                <a:lnTo>
                  <a:pt x="63464" y="19305"/>
                </a:lnTo>
                <a:lnTo>
                  <a:pt x="64468" y="19550"/>
                </a:lnTo>
                <a:lnTo>
                  <a:pt x="65573" y="19734"/>
                </a:lnTo>
                <a:lnTo>
                  <a:pt x="66577" y="19918"/>
                </a:lnTo>
                <a:lnTo>
                  <a:pt x="67682" y="20040"/>
                </a:lnTo>
                <a:lnTo>
                  <a:pt x="68585" y="20102"/>
                </a:lnTo>
                <a:lnTo>
                  <a:pt x="67983" y="20653"/>
                </a:lnTo>
                <a:lnTo>
                  <a:pt x="67179" y="21389"/>
                </a:lnTo>
                <a:lnTo>
                  <a:pt x="66276" y="22063"/>
                </a:lnTo>
                <a:lnTo>
                  <a:pt x="65372" y="22798"/>
                </a:lnTo>
                <a:lnTo>
                  <a:pt x="64368" y="23350"/>
                </a:lnTo>
                <a:lnTo>
                  <a:pt x="63163" y="23901"/>
                </a:lnTo>
                <a:lnTo>
                  <a:pt x="62058" y="24269"/>
                </a:lnTo>
                <a:lnTo>
                  <a:pt x="61054" y="24330"/>
                </a:lnTo>
                <a:lnTo>
                  <a:pt x="59246" y="25005"/>
                </a:lnTo>
                <a:lnTo>
                  <a:pt x="57539" y="25617"/>
                </a:lnTo>
                <a:lnTo>
                  <a:pt x="55933" y="26292"/>
                </a:lnTo>
                <a:lnTo>
                  <a:pt x="54426" y="26966"/>
                </a:lnTo>
                <a:lnTo>
                  <a:pt x="52920" y="27701"/>
                </a:lnTo>
                <a:lnTo>
                  <a:pt x="51313" y="28437"/>
                </a:lnTo>
                <a:lnTo>
                  <a:pt x="49807" y="29172"/>
                </a:lnTo>
                <a:lnTo>
                  <a:pt x="48100" y="29908"/>
                </a:lnTo>
                <a:lnTo>
                  <a:pt x="46493" y="30582"/>
                </a:lnTo>
                <a:lnTo>
                  <a:pt x="44184" y="31685"/>
                </a:lnTo>
                <a:lnTo>
                  <a:pt x="41774" y="32972"/>
                </a:lnTo>
                <a:lnTo>
                  <a:pt x="39464" y="34504"/>
                </a:lnTo>
                <a:lnTo>
                  <a:pt x="37154" y="36159"/>
                </a:lnTo>
                <a:lnTo>
                  <a:pt x="35648" y="37691"/>
                </a:lnTo>
                <a:lnTo>
                  <a:pt x="35046" y="39101"/>
                </a:lnTo>
                <a:lnTo>
                  <a:pt x="35548" y="40265"/>
                </a:lnTo>
                <a:lnTo>
                  <a:pt x="34644" y="42165"/>
                </a:lnTo>
                <a:lnTo>
                  <a:pt x="33539" y="44678"/>
                </a:lnTo>
                <a:lnTo>
                  <a:pt x="32535" y="47497"/>
                </a:lnTo>
                <a:lnTo>
                  <a:pt x="31631" y="50439"/>
                </a:lnTo>
                <a:lnTo>
                  <a:pt x="30728" y="53442"/>
                </a:lnTo>
                <a:lnTo>
                  <a:pt x="29924" y="56322"/>
                </a:lnTo>
                <a:lnTo>
                  <a:pt x="29523" y="58651"/>
                </a:lnTo>
                <a:lnTo>
                  <a:pt x="29322" y="60612"/>
                </a:lnTo>
                <a:lnTo>
                  <a:pt x="27414" y="62451"/>
                </a:lnTo>
                <a:lnTo>
                  <a:pt x="26209" y="63799"/>
                </a:lnTo>
                <a:lnTo>
                  <a:pt x="25506" y="65270"/>
                </a:lnTo>
                <a:lnTo>
                  <a:pt x="25004" y="67293"/>
                </a:lnTo>
                <a:lnTo>
                  <a:pt x="25305" y="68396"/>
                </a:lnTo>
                <a:lnTo>
                  <a:pt x="25506" y="69499"/>
                </a:lnTo>
                <a:lnTo>
                  <a:pt x="25807" y="70602"/>
                </a:lnTo>
                <a:lnTo>
                  <a:pt x="26108" y="71705"/>
                </a:lnTo>
                <a:lnTo>
                  <a:pt x="25506" y="71399"/>
                </a:lnTo>
                <a:lnTo>
                  <a:pt x="25004" y="71215"/>
                </a:lnTo>
                <a:lnTo>
                  <a:pt x="24702" y="71031"/>
                </a:lnTo>
                <a:lnTo>
                  <a:pt x="24301" y="70786"/>
                </a:lnTo>
                <a:lnTo>
                  <a:pt x="22594" y="73115"/>
                </a:lnTo>
                <a:lnTo>
                  <a:pt x="21288" y="75076"/>
                </a:lnTo>
                <a:lnTo>
                  <a:pt x="20184" y="76608"/>
                </a:lnTo>
                <a:lnTo>
                  <a:pt x="19481" y="78202"/>
                </a:lnTo>
                <a:lnTo>
                  <a:pt x="19179" y="79673"/>
                </a:lnTo>
                <a:lnTo>
                  <a:pt x="18979" y="81205"/>
                </a:lnTo>
                <a:lnTo>
                  <a:pt x="19280" y="83043"/>
                </a:lnTo>
                <a:lnTo>
                  <a:pt x="19882" y="85311"/>
                </a:lnTo>
                <a:lnTo>
                  <a:pt x="20485" y="86782"/>
                </a:lnTo>
                <a:lnTo>
                  <a:pt x="21087" y="88130"/>
                </a:lnTo>
                <a:lnTo>
                  <a:pt x="21891" y="89417"/>
                </a:lnTo>
                <a:lnTo>
                  <a:pt x="22594" y="90643"/>
                </a:lnTo>
                <a:lnTo>
                  <a:pt x="23497" y="91930"/>
                </a:lnTo>
                <a:lnTo>
                  <a:pt x="24702" y="93094"/>
                </a:lnTo>
                <a:lnTo>
                  <a:pt x="25907" y="94198"/>
                </a:lnTo>
                <a:lnTo>
                  <a:pt x="27414" y="95362"/>
                </a:lnTo>
                <a:lnTo>
                  <a:pt x="30225" y="96465"/>
                </a:lnTo>
                <a:lnTo>
                  <a:pt x="33238" y="97323"/>
                </a:lnTo>
                <a:lnTo>
                  <a:pt x="36251" y="98059"/>
                </a:lnTo>
                <a:lnTo>
                  <a:pt x="38962" y="98794"/>
                </a:lnTo>
                <a:lnTo>
                  <a:pt x="41573" y="99591"/>
                </a:lnTo>
                <a:lnTo>
                  <a:pt x="43481" y="100694"/>
                </a:lnTo>
                <a:lnTo>
                  <a:pt x="44987" y="102165"/>
                </a:lnTo>
                <a:lnTo>
                  <a:pt x="45589" y="104065"/>
                </a:lnTo>
                <a:lnTo>
                  <a:pt x="46192" y="104800"/>
                </a:lnTo>
                <a:lnTo>
                  <a:pt x="47196" y="105720"/>
                </a:lnTo>
                <a:lnTo>
                  <a:pt x="48401" y="106945"/>
                </a:lnTo>
                <a:lnTo>
                  <a:pt x="49807" y="108478"/>
                </a:lnTo>
                <a:lnTo>
                  <a:pt x="51615" y="108294"/>
                </a:lnTo>
                <a:lnTo>
                  <a:pt x="53422" y="108232"/>
                </a:lnTo>
                <a:lnTo>
                  <a:pt x="55330" y="108232"/>
                </a:lnTo>
                <a:lnTo>
                  <a:pt x="57238" y="108232"/>
                </a:lnTo>
                <a:lnTo>
                  <a:pt x="59246" y="108294"/>
                </a:lnTo>
                <a:lnTo>
                  <a:pt x="61154" y="108294"/>
                </a:lnTo>
                <a:lnTo>
                  <a:pt x="62962" y="108416"/>
                </a:lnTo>
                <a:lnTo>
                  <a:pt x="64970" y="108600"/>
                </a:lnTo>
                <a:lnTo>
                  <a:pt x="66878" y="108661"/>
                </a:lnTo>
                <a:lnTo>
                  <a:pt x="68686" y="108784"/>
                </a:lnTo>
                <a:lnTo>
                  <a:pt x="70493" y="108845"/>
                </a:lnTo>
                <a:lnTo>
                  <a:pt x="72301" y="108845"/>
                </a:lnTo>
                <a:lnTo>
                  <a:pt x="73907" y="108968"/>
                </a:lnTo>
                <a:lnTo>
                  <a:pt x="75615" y="108845"/>
                </a:lnTo>
                <a:lnTo>
                  <a:pt x="77121" y="108845"/>
                </a:lnTo>
                <a:lnTo>
                  <a:pt x="78627" y="108661"/>
                </a:lnTo>
                <a:lnTo>
                  <a:pt x="78627" y="109213"/>
                </a:lnTo>
                <a:lnTo>
                  <a:pt x="78125" y="109519"/>
                </a:lnTo>
                <a:lnTo>
                  <a:pt x="77723" y="109581"/>
                </a:lnTo>
                <a:lnTo>
                  <a:pt x="77121" y="109887"/>
                </a:lnTo>
                <a:lnTo>
                  <a:pt x="75313" y="109765"/>
                </a:lnTo>
                <a:lnTo>
                  <a:pt x="73305" y="109703"/>
                </a:lnTo>
                <a:lnTo>
                  <a:pt x="71497" y="109581"/>
                </a:lnTo>
                <a:lnTo>
                  <a:pt x="69690" y="109519"/>
                </a:lnTo>
                <a:lnTo>
                  <a:pt x="67782" y="109397"/>
                </a:lnTo>
                <a:lnTo>
                  <a:pt x="65974" y="109336"/>
                </a:lnTo>
                <a:lnTo>
                  <a:pt x="64167" y="109213"/>
                </a:lnTo>
                <a:lnTo>
                  <a:pt x="62259" y="109213"/>
                </a:lnTo>
                <a:lnTo>
                  <a:pt x="60451" y="109152"/>
                </a:lnTo>
                <a:lnTo>
                  <a:pt x="58644" y="109213"/>
                </a:lnTo>
                <a:lnTo>
                  <a:pt x="56836" y="109213"/>
                </a:lnTo>
                <a:lnTo>
                  <a:pt x="55029" y="109336"/>
                </a:lnTo>
                <a:lnTo>
                  <a:pt x="53221" y="109519"/>
                </a:lnTo>
                <a:lnTo>
                  <a:pt x="51414" y="109703"/>
                </a:lnTo>
                <a:lnTo>
                  <a:pt x="49606" y="109948"/>
                </a:lnTo>
                <a:lnTo>
                  <a:pt x="47799" y="110316"/>
                </a:lnTo>
                <a:lnTo>
                  <a:pt x="46292" y="110132"/>
                </a:lnTo>
                <a:lnTo>
                  <a:pt x="46192" y="109703"/>
                </a:lnTo>
                <a:lnTo>
                  <a:pt x="46493" y="108845"/>
                </a:lnTo>
                <a:lnTo>
                  <a:pt x="46192" y="107926"/>
                </a:lnTo>
                <a:lnTo>
                  <a:pt x="45288" y="107865"/>
                </a:lnTo>
                <a:lnTo>
                  <a:pt x="44384" y="107681"/>
                </a:lnTo>
                <a:lnTo>
                  <a:pt x="43280" y="107558"/>
                </a:lnTo>
                <a:lnTo>
                  <a:pt x="42376" y="107497"/>
                </a:lnTo>
                <a:lnTo>
                  <a:pt x="41372" y="107007"/>
                </a:lnTo>
                <a:lnTo>
                  <a:pt x="40167" y="106455"/>
                </a:lnTo>
                <a:lnTo>
                  <a:pt x="38661" y="105720"/>
                </a:lnTo>
                <a:lnTo>
                  <a:pt x="37355" y="104923"/>
                </a:lnTo>
                <a:lnTo>
                  <a:pt x="35849" y="104065"/>
                </a:lnTo>
                <a:lnTo>
                  <a:pt x="34744" y="103268"/>
                </a:lnTo>
                <a:lnTo>
                  <a:pt x="34041" y="102533"/>
                </a:lnTo>
                <a:lnTo>
                  <a:pt x="33841" y="101920"/>
                </a:lnTo>
                <a:lnTo>
                  <a:pt x="34343" y="101920"/>
                </a:lnTo>
                <a:lnTo>
                  <a:pt x="34744" y="101920"/>
                </a:lnTo>
                <a:lnTo>
                  <a:pt x="35246" y="101920"/>
                </a:lnTo>
                <a:lnTo>
                  <a:pt x="35648" y="101920"/>
                </a:lnTo>
                <a:lnTo>
                  <a:pt x="36150" y="102104"/>
                </a:lnTo>
                <a:lnTo>
                  <a:pt x="36753" y="102288"/>
                </a:lnTo>
                <a:lnTo>
                  <a:pt x="37154" y="102533"/>
                </a:lnTo>
                <a:lnTo>
                  <a:pt x="37757" y="102717"/>
                </a:lnTo>
                <a:lnTo>
                  <a:pt x="38259" y="103084"/>
                </a:lnTo>
                <a:lnTo>
                  <a:pt x="39163" y="103636"/>
                </a:lnTo>
                <a:lnTo>
                  <a:pt x="40066" y="104249"/>
                </a:lnTo>
                <a:lnTo>
                  <a:pt x="41071" y="104984"/>
                </a:lnTo>
                <a:lnTo>
                  <a:pt x="41974" y="105658"/>
                </a:lnTo>
                <a:lnTo>
                  <a:pt x="42878" y="106087"/>
                </a:lnTo>
                <a:lnTo>
                  <a:pt x="43481" y="106210"/>
                </a:lnTo>
                <a:lnTo>
                  <a:pt x="43782" y="106026"/>
                </a:lnTo>
                <a:lnTo>
                  <a:pt x="43280" y="104923"/>
                </a:lnTo>
                <a:lnTo>
                  <a:pt x="42979" y="104004"/>
                </a:lnTo>
                <a:lnTo>
                  <a:pt x="42979" y="103084"/>
                </a:lnTo>
                <a:lnTo>
                  <a:pt x="42677" y="102349"/>
                </a:lnTo>
                <a:lnTo>
                  <a:pt x="42276" y="101736"/>
                </a:lnTo>
                <a:lnTo>
                  <a:pt x="41573" y="101246"/>
                </a:lnTo>
                <a:lnTo>
                  <a:pt x="40066" y="100878"/>
                </a:lnTo>
                <a:lnTo>
                  <a:pt x="37958" y="100694"/>
                </a:lnTo>
                <a:lnTo>
                  <a:pt x="35246" y="100143"/>
                </a:lnTo>
                <a:lnTo>
                  <a:pt x="33238" y="99775"/>
                </a:lnTo>
                <a:lnTo>
                  <a:pt x="31732" y="99530"/>
                </a:lnTo>
                <a:lnTo>
                  <a:pt x="30426" y="99162"/>
                </a:lnTo>
                <a:lnTo>
                  <a:pt x="28920" y="98794"/>
                </a:lnTo>
                <a:lnTo>
                  <a:pt x="27012" y="98120"/>
                </a:lnTo>
                <a:lnTo>
                  <a:pt x="24301" y="97323"/>
                </a:lnTo>
                <a:lnTo>
                  <a:pt x="20686" y="96036"/>
                </a:lnTo>
                <a:lnTo>
                  <a:pt x="19782" y="96098"/>
                </a:lnTo>
                <a:lnTo>
                  <a:pt x="18979" y="96465"/>
                </a:lnTo>
                <a:lnTo>
                  <a:pt x="18276" y="97017"/>
                </a:lnTo>
                <a:lnTo>
                  <a:pt x="17673" y="97691"/>
                </a:lnTo>
                <a:lnTo>
                  <a:pt x="17071" y="98304"/>
                </a:lnTo>
                <a:lnTo>
                  <a:pt x="16769" y="98978"/>
                </a:lnTo>
                <a:lnTo>
                  <a:pt x="16267" y="99591"/>
                </a:lnTo>
                <a:lnTo>
                  <a:pt x="16167" y="100143"/>
                </a:lnTo>
                <a:lnTo>
                  <a:pt x="16167" y="101613"/>
                </a:lnTo>
                <a:lnTo>
                  <a:pt x="16267" y="103084"/>
                </a:lnTo>
                <a:lnTo>
                  <a:pt x="16167" y="104555"/>
                </a:lnTo>
                <a:lnTo>
                  <a:pt x="15866" y="105903"/>
                </a:lnTo>
                <a:lnTo>
                  <a:pt x="15062" y="106455"/>
                </a:lnTo>
                <a:lnTo>
                  <a:pt x="14460" y="106945"/>
                </a:lnTo>
                <a:lnTo>
                  <a:pt x="14058" y="107313"/>
                </a:lnTo>
                <a:lnTo>
                  <a:pt x="13456" y="107558"/>
                </a:lnTo>
                <a:lnTo>
                  <a:pt x="12853" y="107865"/>
                </a:lnTo>
                <a:lnTo>
                  <a:pt x="12150" y="108110"/>
                </a:lnTo>
                <a:lnTo>
                  <a:pt x="11347" y="108416"/>
                </a:lnTo>
                <a:lnTo>
                  <a:pt x="10343" y="108784"/>
                </a:lnTo>
                <a:lnTo>
                  <a:pt x="8836" y="109152"/>
                </a:lnTo>
                <a:lnTo>
                  <a:pt x="7631" y="109397"/>
                </a:lnTo>
                <a:lnTo>
                  <a:pt x="6527" y="109703"/>
                </a:lnTo>
                <a:lnTo>
                  <a:pt x="5924" y="109948"/>
                </a:lnTo>
                <a:lnTo>
                  <a:pt x="5322" y="110316"/>
                </a:lnTo>
                <a:lnTo>
                  <a:pt x="4920" y="110745"/>
                </a:lnTo>
                <a:lnTo>
                  <a:pt x="4317" y="111419"/>
                </a:lnTo>
                <a:lnTo>
                  <a:pt x="3815" y="112339"/>
                </a:lnTo>
                <a:lnTo>
                  <a:pt x="4317" y="113810"/>
                </a:lnTo>
                <a:lnTo>
                  <a:pt x="6125" y="114239"/>
                </a:lnTo>
                <a:lnTo>
                  <a:pt x="8937" y="113993"/>
                </a:lnTo>
                <a:lnTo>
                  <a:pt x="12251" y="113258"/>
                </a:lnTo>
                <a:lnTo>
                  <a:pt x="15564" y="112155"/>
                </a:lnTo>
                <a:lnTo>
                  <a:pt x="18878" y="110929"/>
                </a:lnTo>
                <a:lnTo>
                  <a:pt x="21389" y="110071"/>
                </a:lnTo>
                <a:lnTo>
                  <a:pt x="22895" y="109519"/>
                </a:lnTo>
                <a:lnTo>
                  <a:pt x="26209" y="109703"/>
                </a:lnTo>
                <a:lnTo>
                  <a:pt x="29221" y="109948"/>
                </a:lnTo>
                <a:lnTo>
                  <a:pt x="32033" y="110316"/>
                </a:lnTo>
                <a:lnTo>
                  <a:pt x="34744" y="110745"/>
                </a:lnTo>
                <a:lnTo>
                  <a:pt x="37456" y="111297"/>
                </a:lnTo>
                <a:lnTo>
                  <a:pt x="40368" y="111971"/>
                </a:lnTo>
                <a:lnTo>
                  <a:pt x="43179" y="112584"/>
                </a:lnTo>
                <a:lnTo>
                  <a:pt x="46192" y="113319"/>
                </a:lnTo>
                <a:lnTo>
                  <a:pt x="47799" y="114177"/>
                </a:lnTo>
                <a:lnTo>
                  <a:pt x="49807" y="114974"/>
                </a:lnTo>
                <a:lnTo>
                  <a:pt x="51916" y="115709"/>
                </a:lnTo>
                <a:lnTo>
                  <a:pt x="54125" y="116445"/>
                </a:lnTo>
                <a:lnTo>
                  <a:pt x="56334" y="117119"/>
                </a:lnTo>
                <a:lnTo>
                  <a:pt x="58744" y="117671"/>
                </a:lnTo>
                <a:lnTo>
                  <a:pt x="61355" y="118222"/>
                </a:lnTo>
                <a:lnTo>
                  <a:pt x="63866" y="118529"/>
                </a:lnTo>
                <a:lnTo>
                  <a:pt x="66476" y="118896"/>
                </a:lnTo>
                <a:lnTo>
                  <a:pt x="68987" y="119203"/>
                </a:lnTo>
                <a:lnTo>
                  <a:pt x="71497" y="119387"/>
                </a:lnTo>
                <a:lnTo>
                  <a:pt x="74108" y="119387"/>
                </a:lnTo>
                <a:lnTo>
                  <a:pt x="76518" y="119264"/>
                </a:lnTo>
                <a:lnTo>
                  <a:pt x="78928" y="119080"/>
                </a:lnTo>
                <a:lnTo>
                  <a:pt x="81138" y="118712"/>
                </a:lnTo>
                <a:lnTo>
                  <a:pt x="83246" y="118283"/>
                </a:lnTo>
                <a:lnTo>
                  <a:pt x="83849" y="117671"/>
                </a:lnTo>
                <a:lnTo>
                  <a:pt x="84150" y="116567"/>
                </a:lnTo>
                <a:lnTo>
                  <a:pt x="84150" y="115342"/>
                </a:lnTo>
                <a:lnTo>
                  <a:pt x="84150" y="114361"/>
                </a:lnTo>
                <a:lnTo>
                  <a:pt x="83548" y="113442"/>
                </a:lnTo>
                <a:lnTo>
                  <a:pt x="82845" y="112216"/>
                </a:lnTo>
                <a:lnTo>
                  <a:pt x="81740" y="110929"/>
                </a:lnTo>
                <a:lnTo>
                  <a:pt x="80736" y="109397"/>
                </a:lnTo>
                <a:lnTo>
                  <a:pt x="80435" y="108416"/>
                </a:lnTo>
                <a:lnTo>
                  <a:pt x="79933" y="107129"/>
                </a:lnTo>
                <a:lnTo>
                  <a:pt x="79631" y="105720"/>
                </a:lnTo>
                <a:lnTo>
                  <a:pt x="79230" y="104249"/>
                </a:lnTo>
                <a:lnTo>
                  <a:pt x="78728" y="102900"/>
                </a:lnTo>
                <a:lnTo>
                  <a:pt x="78125" y="101736"/>
                </a:lnTo>
                <a:lnTo>
                  <a:pt x="77221" y="100817"/>
                </a:lnTo>
                <a:lnTo>
                  <a:pt x="76217" y="100326"/>
                </a:lnTo>
                <a:lnTo>
                  <a:pt x="77221" y="98794"/>
                </a:lnTo>
                <a:lnTo>
                  <a:pt x="78728" y="97323"/>
                </a:lnTo>
                <a:lnTo>
                  <a:pt x="80435" y="95914"/>
                </a:lnTo>
                <a:lnTo>
                  <a:pt x="82543" y="94688"/>
                </a:lnTo>
                <a:lnTo>
                  <a:pt x="84552" y="93462"/>
                </a:lnTo>
                <a:lnTo>
                  <a:pt x="86661" y="92298"/>
                </a:lnTo>
                <a:lnTo>
                  <a:pt x="88769" y="91072"/>
                </a:lnTo>
                <a:lnTo>
                  <a:pt x="90878" y="89785"/>
                </a:lnTo>
                <a:lnTo>
                  <a:pt x="92686" y="88130"/>
                </a:lnTo>
                <a:lnTo>
                  <a:pt x="94192" y="86353"/>
                </a:lnTo>
                <a:lnTo>
                  <a:pt x="95698" y="84514"/>
                </a:lnTo>
                <a:lnTo>
                  <a:pt x="97004" y="82492"/>
                </a:lnTo>
                <a:lnTo>
                  <a:pt x="98410" y="80531"/>
                </a:lnTo>
                <a:lnTo>
                  <a:pt x="99615" y="78569"/>
                </a:lnTo>
                <a:lnTo>
                  <a:pt x="100820" y="76608"/>
                </a:lnTo>
                <a:lnTo>
                  <a:pt x="102025" y="74770"/>
                </a:lnTo>
                <a:lnTo>
                  <a:pt x="102326" y="73973"/>
                </a:lnTo>
                <a:lnTo>
                  <a:pt x="102728" y="72686"/>
                </a:lnTo>
                <a:lnTo>
                  <a:pt x="102928" y="71705"/>
                </a:lnTo>
                <a:lnTo>
                  <a:pt x="102627" y="71154"/>
                </a:lnTo>
                <a:lnTo>
                  <a:pt x="102326" y="70480"/>
                </a:lnTo>
                <a:lnTo>
                  <a:pt x="102627" y="69928"/>
                </a:lnTo>
                <a:lnTo>
                  <a:pt x="103330" y="69499"/>
                </a:lnTo>
                <a:lnTo>
                  <a:pt x="104535" y="69009"/>
                </a:lnTo>
                <a:lnTo>
                  <a:pt x="105740" y="68641"/>
                </a:lnTo>
                <a:lnTo>
                  <a:pt x="106945" y="68273"/>
                </a:lnTo>
                <a:lnTo>
                  <a:pt x="108050" y="67906"/>
                </a:lnTo>
                <a:lnTo>
                  <a:pt x="108652" y="67660"/>
                </a:lnTo>
                <a:lnTo>
                  <a:pt x="107849" y="66986"/>
                </a:lnTo>
                <a:lnTo>
                  <a:pt x="106644" y="66435"/>
                </a:lnTo>
                <a:lnTo>
                  <a:pt x="105338" y="66006"/>
                </a:lnTo>
                <a:lnTo>
                  <a:pt x="103832" y="65638"/>
                </a:lnTo>
                <a:lnTo>
                  <a:pt x="102326" y="65270"/>
                </a:lnTo>
                <a:lnTo>
                  <a:pt x="101221" y="64902"/>
                </a:lnTo>
                <a:lnTo>
                  <a:pt x="100619" y="64473"/>
                </a:lnTo>
                <a:lnTo>
                  <a:pt x="100619" y="63983"/>
                </a:lnTo>
                <a:lnTo>
                  <a:pt x="101723" y="63983"/>
                </a:lnTo>
                <a:lnTo>
                  <a:pt x="102426" y="63799"/>
                </a:lnTo>
                <a:lnTo>
                  <a:pt x="102728" y="63432"/>
                </a:lnTo>
                <a:lnTo>
                  <a:pt x="102125" y="62819"/>
                </a:lnTo>
                <a:lnTo>
                  <a:pt x="103531" y="62819"/>
                </a:lnTo>
                <a:lnTo>
                  <a:pt x="104836" y="63064"/>
                </a:lnTo>
                <a:lnTo>
                  <a:pt x="106242" y="63432"/>
                </a:lnTo>
                <a:lnTo>
                  <a:pt x="107447" y="63983"/>
                </a:lnTo>
                <a:lnTo>
                  <a:pt x="108451" y="64657"/>
                </a:lnTo>
                <a:lnTo>
                  <a:pt x="109556" y="65331"/>
                </a:lnTo>
                <a:lnTo>
                  <a:pt x="110560" y="66067"/>
                </a:lnTo>
                <a:lnTo>
                  <a:pt x="111464" y="66802"/>
                </a:lnTo>
                <a:lnTo>
                  <a:pt x="112066" y="67906"/>
                </a:lnTo>
                <a:lnTo>
                  <a:pt x="112468" y="69131"/>
                </a:lnTo>
                <a:lnTo>
                  <a:pt x="112669" y="70296"/>
                </a:lnTo>
                <a:lnTo>
                  <a:pt x="111866" y="71154"/>
                </a:lnTo>
                <a:lnTo>
                  <a:pt x="111564" y="70663"/>
                </a:lnTo>
                <a:lnTo>
                  <a:pt x="111163" y="70234"/>
                </a:lnTo>
                <a:lnTo>
                  <a:pt x="110661" y="69867"/>
                </a:lnTo>
                <a:lnTo>
                  <a:pt x="110460" y="69376"/>
                </a:lnTo>
                <a:lnTo>
                  <a:pt x="109556" y="69560"/>
                </a:lnTo>
                <a:lnTo>
                  <a:pt x="108150" y="70051"/>
                </a:lnTo>
                <a:lnTo>
                  <a:pt x="107146" y="70663"/>
                </a:lnTo>
                <a:lnTo>
                  <a:pt x="106343" y="71154"/>
                </a:lnTo>
                <a:lnTo>
                  <a:pt x="104435" y="71215"/>
                </a:lnTo>
                <a:lnTo>
                  <a:pt x="103531" y="72686"/>
                </a:lnTo>
                <a:lnTo>
                  <a:pt x="103230" y="74708"/>
                </a:lnTo>
                <a:lnTo>
                  <a:pt x="102928" y="76363"/>
                </a:lnTo>
                <a:lnTo>
                  <a:pt x="101221" y="79489"/>
                </a:lnTo>
                <a:lnTo>
                  <a:pt x="99916" y="82124"/>
                </a:lnTo>
                <a:lnTo>
                  <a:pt x="98711" y="84392"/>
                </a:lnTo>
                <a:lnTo>
                  <a:pt x="97506" y="86414"/>
                </a:lnTo>
                <a:lnTo>
                  <a:pt x="96000" y="88253"/>
                </a:lnTo>
                <a:lnTo>
                  <a:pt x="94192" y="90153"/>
                </a:lnTo>
                <a:lnTo>
                  <a:pt x="91782" y="92175"/>
                </a:lnTo>
                <a:lnTo>
                  <a:pt x="88769" y="94382"/>
                </a:lnTo>
                <a:lnTo>
                  <a:pt x="87163" y="95301"/>
                </a:lnTo>
                <a:lnTo>
                  <a:pt x="85154" y="96404"/>
                </a:lnTo>
                <a:lnTo>
                  <a:pt x="83046" y="97568"/>
                </a:lnTo>
                <a:lnTo>
                  <a:pt x="81037" y="98794"/>
                </a:lnTo>
                <a:lnTo>
                  <a:pt x="79330" y="99897"/>
                </a:lnTo>
                <a:lnTo>
                  <a:pt x="78326" y="100817"/>
                </a:lnTo>
                <a:lnTo>
                  <a:pt x="78326" y="101430"/>
                </a:lnTo>
                <a:lnTo>
                  <a:pt x="79330" y="101613"/>
                </a:lnTo>
                <a:lnTo>
                  <a:pt x="79531" y="102900"/>
                </a:lnTo>
                <a:lnTo>
                  <a:pt x="79832" y="104187"/>
                </a:lnTo>
                <a:lnTo>
                  <a:pt x="80234" y="105474"/>
                </a:lnTo>
                <a:lnTo>
                  <a:pt x="80736" y="106823"/>
                </a:lnTo>
                <a:lnTo>
                  <a:pt x="81338" y="108110"/>
                </a:lnTo>
                <a:lnTo>
                  <a:pt x="82041" y="109336"/>
                </a:lnTo>
                <a:lnTo>
                  <a:pt x="82945" y="110500"/>
                </a:lnTo>
                <a:lnTo>
                  <a:pt x="83949" y="111603"/>
                </a:lnTo>
                <a:lnTo>
                  <a:pt x="86359" y="111481"/>
                </a:lnTo>
                <a:lnTo>
                  <a:pt x="88669" y="111419"/>
                </a:lnTo>
                <a:lnTo>
                  <a:pt x="90878" y="111419"/>
                </a:lnTo>
                <a:lnTo>
                  <a:pt x="92987" y="111603"/>
                </a:lnTo>
                <a:lnTo>
                  <a:pt x="94995" y="111664"/>
                </a:lnTo>
                <a:lnTo>
                  <a:pt x="97004" y="111971"/>
                </a:lnTo>
                <a:lnTo>
                  <a:pt x="99012" y="112155"/>
                </a:lnTo>
                <a:lnTo>
                  <a:pt x="100820" y="112339"/>
                </a:lnTo>
                <a:lnTo>
                  <a:pt x="102728" y="112584"/>
                </a:lnTo>
                <a:lnTo>
                  <a:pt x="104736" y="112768"/>
                </a:lnTo>
                <a:lnTo>
                  <a:pt x="106644" y="112951"/>
                </a:lnTo>
                <a:lnTo>
                  <a:pt x="108652" y="113135"/>
                </a:lnTo>
                <a:lnTo>
                  <a:pt x="110661" y="113135"/>
                </a:lnTo>
                <a:lnTo>
                  <a:pt x="112769" y="113135"/>
                </a:lnTo>
                <a:lnTo>
                  <a:pt x="114878" y="113074"/>
                </a:lnTo>
                <a:lnTo>
                  <a:pt x="117188" y="112890"/>
                </a:lnTo>
                <a:lnTo>
                  <a:pt x="117891" y="112890"/>
                </a:lnTo>
                <a:lnTo>
                  <a:pt x="119297" y="112890"/>
                </a:lnTo>
                <a:lnTo>
                  <a:pt x="120000" y="113074"/>
                </a:lnTo>
                <a:lnTo>
                  <a:pt x="119397" y="113442"/>
                </a:lnTo>
                <a:lnTo>
                  <a:pt x="118493" y="113503"/>
                </a:lnTo>
                <a:lnTo>
                  <a:pt x="117288" y="113626"/>
                </a:lnTo>
                <a:lnTo>
                  <a:pt x="115983" y="113687"/>
                </a:lnTo>
                <a:lnTo>
                  <a:pt x="114577" y="113810"/>
                </a:lnTo>
                <a:lnTo>
                  <a:pt x="113071" y="113993"/>
                </a:lnTo>
                <a:lnTo>
                  <a:pt x="111765" y="114055"/>
                </a:lnTo>
                <a:lnTo>
                  <a:pt x="110560" y="114177"/>
                </a:lnTo>
                <a:lnTo>
                  <a:pt x="109656" y="114239"/>
                </a:lnTo>
                <a:lnTo>
                  <a:pt x="107447" y="114239"/>
                </a:lnTo>
                <a:lnTo>
                  <a:pt x="105640" y="114239"/>
                </a:lnTo>
                <a:lnTo>
                  <a:pt x="104234" y="114239"/>
                </a:lnTo>
                <a:lnTo>
                  <a:pt x="103230" y="114239"/>
                </a:lnTo>
                <a:lnTo>
                  <a:pt x="102426" y="114177"/>
                </a:lnTo>
                <a:lnTo>
                  <a:pt x="101723" y="114177"/>
                </a:lnTo>
                <a:lnTo>
                  <a:pt x="101221" y="114055"/>
                </a:lnTo>
                <a:lnTo>
                  <a:pt x="100619" y="114055"/>
                </a:lnTo>
                <a:lnTo>
                  <a:pt x="99916" y="113993"/>
                </a:lnTo>
                <a:lnTo>
                  <a:pt x="99112" y="113871"/>
                </a:lnTo>
                <a:lnTo>
                  <a:pt x="97907" y="113810"/>
                </a:lnTo>
                <a:lnTo>
                  <a:pt x="96502" y="113626"/>
                </a:lnTo>
                <a:lnTo>
                  <a:pt x="94493" y="113503"/>
                </a:lnTo>
                <a:lnTo>
                  <a:pt x="92083" y="113319"/>
                </a:lnTo>
                <a:lnTo>
                  <a:pt x="88970" y="113074"/>
                </a:lnTo>
                <a:lnTo>
                  <a:pt x="85154" y="112890"/>
                </a:lnTo>
                <a:lnTo>
                  <a:pt x="85456" y="114239"/>
                </a:lnTo>
                <a:lnTo>
                  <a:pt x="85757" y="115709"/>
                </a:lnTo>
                <a:lnTo>
                  <a:pt x="85757" y="117180"/>
                </a:lnTo>
                <a:lnTo>
                  <a:pt x="85757" y="118529"/>
                </a:lnTo>
                <a:lnTo>
                  <a:pt x="85054" y="119080"/>
                </a:lnTo>
                <a:lnTo>
                  <a:pt x="84251" y="119448"/>
                </a:lnTo>
                <a:lnTo>
                  <a:pt x="83548" y="119632"/>
                </a:lnTo>
                <a:lnTo>
                  <a:pt x="82343" y="119938"/>
                </a:lnTo>
                <a:lnTo>
                  <a:pt x="80435" y="120000"/>
                </a:lnTo>
                <a:lnTo>
                  <a:pt x="78426" y="120000"/>
                </a:lnTo>
                <a:lnTo>
                  <a:pt x="76619" y="120000"/>
                </a:lnTo>
                <a:lnTo>
                  <a:pt x="74711" y="119938"/>
                </a:lnTo>
                <a:lnTo>
                  <a:pt x="72702" y="119938"/>
                </a:lnTo>
                <a:lnTo>
                  <a:pt x="70794" y="119816"/>
                </a:lnTo>
                <a:lnTo>
                  <a:pt x="68987" y="119632"/>
                </a:lnTo>
                <a:lnTo>
                  <a:pt x="67079" y="119570"/>
                </a:lnTo>
                <a:lnTo>
                  <a:pt x="65271" y="119387"/>
                </a:lnTo>
                <a:lnTo>
                  <a:pt x="63464" y="119203"/>
                </a:lnTo>
                <a:lnTo>
                  <a:pt x="61656" y="118896"/>
                </a:lnTo>
                <a:lnTo>
                  <a:pt x="59849" y="118712"/>
                </a:lnTo>
                <a:lnTo>
                  <a:pt x="58041" y="118467"/>
                </a:lnTo>
                <a:lnTo>
                  <a:pt x="56334" y="118222"/>
                </a:lnTo>
                <a:lnTo>
                  <a:pt x="54728" y="117854"/>
                </a:lnTo>
                <a:lnTo>
                  <a:pt x="53221" y="117548"/>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78" name="Google Shape;178;p21"/>
          <p:cNvSpPr/>
          <p:nvPr/>
        </p:nvSpPr>
        <p:spPr>
          <a:xfrm>
            <a:off x="5621337" y="4284662"/>
            <a:ext cx="1023937" cy="1200150"/>
          </a:xfrm>
          <a:custGeom>
            <a:avLst/>
            <a:gdLst/>
            <a:ahLst/>
            <a:cxnLst/>
            <a:rect l="l" t="t" r="r" b="b"/>
            <a:pathLst>
              <a:path w="120000" h="120000" extrusionOk="0">
                <a:moveTo>
                  <a:pt x="88675" y="120000"/>
                </a:moveTo>
                <a:lnTo>
                  <a:pt x="87652" y="119841"/>
                </a:lnTo>
                <a:lnTo>
                  <a:pt x="87002" y="119841"/>
                </a:lnTo>
                <a:lnTo>
                  <a:pt x="86444" y="119762"/>
                </a:lnTo>
                <a:lnTo>
                  <a:pt x="85979" y="119524"/>
                </a:lnTo>
                <a:lnTo>
                  <a:pt x="85608" y="119365"/>
                </a:lnTo>
                <a:lnTo>
                  <a:pt x="85143" y="119048"/>
                </a:lnTo>
                <a:lnTo>
                  <a:pt x="84771" y="118652"/>
                </a:lnTo>
                <a:lnTo>
                  <a:pt x="84213" y="118097"/>
                </a:lnTo>
                <a:lnTo>
                  <a:pt x="84027" y="117067"/>
                </a:lnTo>
                <a:lnTo>
                  <a:pt x="84213" y="116116"/>
                </a:lnTo>
                <a:lnTo>
                  <a:pt x="84585" y="115165"/>
                </a:lnTo>
                <a:lnTo>
                  <a:pt x="85329" y="114293"/>
                </a:lnTo>
                <a:lnTo>
                  <a:pt x="86258" y="113579"/>
                </a:lnTo>
                <a:lnTo>
                  <a:pt x="87281" y="112866"/>
                </a:lnTo>
                <a:lnTo>
                  <a:pt x="88210" y="112153"/>
                </a:lnTo>
                <a:lnTo>
                  <a:pt x="89233" y="111677"/>
                </a:lnTo>
                <a:lnTo>
                  <a:pt x="90348" y="111202"/>
                </a:lnTo>
                <a:lnTo>
                  <a:pt x="91928" y="110409"/>
                </a:lnTo>
                <a:lnTo>
                  <a:pt x="93880" y="109299"/>
                </a:lnTo>
                <a:lnTo>
                  <a:pt x="96018" y="108031"/>
                </a:lnTo>
                <a:lnTo>
                  <a:pt x="98063" y="107001"/>
                </a:lnTo>
                <a:lnTo>
                  <a:pt x="99736" y="106129"/>
                </a:lnTo>
                <a:lnTo>
                  <a:pt x="101037" y="105653"/>
                </a:lnTo>
                <a:lnTo>
                  <a:pt x="101409" y="105812"/>
                </a:lnTo>
                <a:lnTo>
                  <a:pt x="102711" y="104464"/>
                </a:lnTo>
                <a:lnTo>
                  <a:pt x="103082" y="101373"/>
                </a:lnTo>
                <a:lnTo>
                  <a:pt x="102989" y="97014"/>
                </a:lnTo>
                <a:lnTo>
                  <a:pt x="102432" y="92021"/>
                </a:lnTo>
                <a:lnTo>
                  <a:pt x="101595" y="86869"/>
                </a:lnTo>
                <a:lnTo>
                  <a:pt x="100759" y="82192"/>
                </a:lnTo>
                <a:lnTo>
                  <a:pt x="99922" y="78626"/>
                </a:lnTo>
                <a:lnTo>
                  <a:pt x="99457" y="76644"/>
                </a:lnTo>
                <a:lnTo>
                  <a:pt x="99643" y="76565"/>
                </a:lnTo>
                <a:lnTo>
                  <a:pt x="99736" y="76565"/>
                </a:lnTo>
                <a:lnTo>
                  <a:pt x="99922" y="76565"/>
                </a:lnTo>
                <a:lnTo>
                  <a:pt x="100015" y="76565"/>
                </a:lnTo>
                <a:lnTo>
                  <a:pt x="100759" y="78388"/>
                </a:lnTo>
                <a:lnTo>
                  <a:pt x="101316" y="80211"/>
                </a:lnTo>
                <a:lnTo>
                  <a:pt x="101967" y="82113"/>
                </a:lnTo>
                <a:lnTo>
                  <a:pt x="102525" y="84015"/>
                </a:lnTo>
                <a:lnTo>
                  <a:pt x="104105" y="87661"/>
                </a:lnTo>
                <a:lnTo>
                  <a:pt x="104756" y="91545"/>
                </a:lnTo>
                <a:lnTo>
                  <a:pt x="105034" y="95587"/>
                </a:lnTo>
                <a:lnTo>
                  <a:pt x="105034" y="99471"/>
                </a:lnTo>
                <a:lnTo>
                  <a:pt x="104756" y="99233"/>
                </a:lnTo>
                <a:lnTo>
                  <a:pt x="104477" y="98916"/>
                </a:lnTo>
                <a:lnTo>
                  <a:pt x="104198" y="98758"/>
                </a:lnTo>
                <a:lnTo>
                  <a:pt x="103826" y="98916"/>
                </a:lnTo>
                <a:lnTo>
                  <a:pt x="103826" y="101611"/>
                </a:lnTo>
                <a:lnTo>
                  <a:pt x="104105" y="104861"/>
                </a:lnTo>
                <a:lnTo>
                  <a:pt x="104756" y="107714"/>
                </a:lnTo>
                <a:lnTo>
                  <a:pt x="105964" y="108982"/>
                </a:lnTo>
                <a:lnTo>
                  <a:pt x="104477" y="108982"/>
                </a:lnTo>
                <a:lnTo>
                  <a:pt x="103826" y="108824"/>
                </a:lnTo>
                <a:lnTo>
                  <a:pt x="103082" y="108586"/>
                </a:lnTo>
                <a:lnTo>
                  <a:pt x="102153" y="108110"/>
                </a:lnTo>
                <a:lnTo>
                  <a:pt x="102153" y="107476"/>
                </a:lnTo>
                <a:lnTo>
                  <a:pt x="102153" y="107001"/>
                </a:lnTo>
                <a:lnTo>
                  <a:pt x="101688" y="106842"/>
                </a:lnTo>
                <a:lnTo>
                  <a:pt x="100480" y="107476"/>
                </a:lnTo>
                <a:lnTo>
                  <a:pt x="99457" y="107793"/>
                </a:lnTo>
                <a:lnTo>
                  <a:pt x="97412" y="108824"/>
                </a:lnTo>
                <a:lnTo>
                  <a:pt x="94624" y="110250"/>
                </a:lnTo>
                <a:lnTo>
                  <a:pt x="91649" y="111915"/>
                </a:lnTo>
                <a:lnTo>
                  <a:pt x="88954" y="113817"/>
                </a:lnTo>
                <a:lnTo>
                  <a:pt x="86816" y="115482"/>
                </a:lnTo>
                <a:lnTo>
                  <a:pt x="85701" y="117067"/>
                </a:lnTo>
                <a:lnTo>
                  <a:pt x="86258" y="118097"/>
                </a:lnTo>
                <a:lnTo>
                  <a:pt x="87838" y="118097"/>
                </a:lnTo>
                <a:lnTo>
                  <a:pt x="90441" y="117939"/>
                </a:lnTo>
                <a:lnTo>
                  <a:pt x="93601" y="117780"/>
                </a:lnTo>
                <a:lnTo>
                  <a:pt x="97134" y="117384"/>
                </a:lnTo>
                <a:lnTo>
                  <a:pt x="100480" y="117067"/>
                </a:lnTo>
                <a:lnTo>
                  <a:pt x="102989" y="116671"/>
                </a:lnTo>
                <a:lnTo>
                  <a:pt x="104477" y="116354"/>
                </a:lnTo>
                <a:lnTo>
                  <a:pt x="104477" y="115957"/>
                </a:lnTo>
                <a:lnTo>
                  <a:pt x="105313" y="115878"/>
                </a:lnTo>
                <a:lnTo>
                  <a:pt x="106243" y="115719"/>
                </a:lnTo>
                <a:lnTo>
                  <a:pt x="107358" y="115719"/>
                </a:lnTo>
                <a:lnTo>
                  <a:pt x="108474" y="115640"/>
                </a:lnTo>
                <a:lnTo>
                  <a:pt x="109775" y="115640"/>
                </a:lnTo>
                <a:lnTo>
                  <a:pt x="110890" y="115640"/>
                </a:lnTo>
                <a:lnTo>
                  <a:pt x="111820" y="115640"/>
                </a:lnTo>
                <a:lnTo>
                  <a:pt x="112842" y="115482"/>
                </a:lnTo>
                <a:lnTo>
                  <a:pt x="112656" y="112073"/>
                </a:lnTo>
                <a:lnTo>
                  <a:pt x="112656" y="108824"/>
                </a:lnTo>
                <a:lnTo>
                  <a:pt x="112842" y="105812"/>
                </a:lnTo>
                <a:lnTo>
                  <a:pt x="113121" y="102483"/>
                </a:lnTo>
                <a:lnTo>
                  <a:pt x="112842" y="102483"/>
                </a:lnTo>
                <a:lnTo>
                  <a:pt x="112656" y="102483"/>
                </a:lnTo>
                <a:lnTo>
                  <a:pt x="112378" y="102483"/>
                </a:lnTo>
                <a:lnTo>
                  <a:pt x="112099" y="102483"/>
                </a:lnTo>
                <a:lnTo>
                  <a:pt x="111727" y="103513"/>
                </a:lnTo>
                <a:lnTo>
                  <a:pt x="111262" y="104623"/>
                </a:lnTo>
                <a:lnTo>
                  <a:pt x="110611" y="105653"/>
                </a:lnTo>
                <a:lnTo>
                  <a:pt x="109589" y="106287"/>
                </a:lnTo>
                <a:lnTo>
                  <a:pt x="109589" y="104702"/>
                </a:lnTo>
                <a:lnTo>
                  <a:pt x="109775" y="103038"/>
                </a:lnTo>
                <a:lnTo>
                  <a:pt x="109868" y="101373"/>
                </a:lnTo>
                <a:lnTo>
                  <a:pt x="110333" y="100105"/>
                </a:lnTo>
                <a:lnTo>
                  <a:pt x="110333" y="96221"/>
                </a:lnTo>
                <a:lnTo>
                  <a:pt x="110147" y="92417"/>
                </a:lnTo>
                <a:lnTo>
                  <a:pt x="110054" y="88454"/>
                </a:lnTo>
                <a:lnTo>
                  <a:pt x="109775" y="84570"/>
                </a:lnTo>
                <a:lnTo>
                  <a:pt x="109775" y="84095"/>
                </a:lnTo>
                <a:lnTo>
                  <a:pt x="109775" y="83619"/>
                </a:lnTo>
                <a:lnTo>
                  <a:pt x="109775" y="83143"/>
                </a:lnTo>
                <a:lnTo>
                  <a:pt x="109775" y="82668"/>
                </a:lnTo>
                <a:lnTo>
                  <a:pt x="110704" y="82192"/>
                </a:lnTo>
                <a:lnTo>
                  <a:pt x="111169" y="79577"/>
                </a:lnTo>
                <a:lnTo>
                  <a:pt x="110983" y="76565"/>
                </a:lnTo>
                <a:lnTo>
                  <a:pt x="111169" y="74425"/>
                </a:lnTo>
                <a:lnTo>
                  <a:pt x="109868" y="73949"/>
                </a:lnTo>
                <a:lnTo>
                  <a:pt x="108474" y="73791"/>
                </a:lnTo>
                <a:lnTo>
                  <a:pt x="106986" y="73791"/>
                </a:lnTo>
                <a:lnTo>
                  <a:pt x="105313" y="74029"/>
                </a:lnTo>
                <a:lnTo>
                  <a:pt x="103547" y="74187"/>
                </a:lnTo>
                <a:lnTo>
                  <a:pt x="101688" y="74266"/>
                </a:lnTo>
                <a:lnTo>
                  <a:pt x="99922" y="74266"/>
                </a:lnTo>
                <a:lnTo>
                  <a:pt x="98063" y="74029"/>
                </a:lnTo>
                <a:lnTo>
                  <a:pt x="97412" y="72760"/>
                </a:lnTo>
                <a:lnTo>
                  <a:pt x="96576" y="71334"/>
                </a:lnTo>
                <a:lnTo>
                  <a:pt x="95739" y="69986"/>
                </a:lnTo>
                <a:lnTo>
                  <a:pt x="94903" y="68718"/>
                </a:lnTo>
                <a:lnTo>
                  <a:pt x="94717" y="68401"/>
                </a:lnTo>
                <a:lnTo>
                  <a:pt x="94624" y="68005"/>
                </a:lnTo>
                <a:lnTo>
                  <a:pt x="94438" y="67688"/>
                </a:lnTo>
                <a:lnTo>
                  <a:pt x="94345" y="67212"/>
                </a:lnTo>
                <a:lnTo>
                  <a:pt x="94345" y="65389"/>
                </a:lnTo>
                <a:lnTo>
                  <a:pt x="94624" y="63725"/>
                </a:lnTo>
                <a:lnTo>
                  <a:pt x="94717" y="62219"/>
                </a:lnTo>
                <a:lnTo>
                  <a:pt x="95182" y="60396"/>
                </a:lnTo>
                <a:lnTo>
                  <a:pt x="94345" y="60396"/>
                </a:lnTo>
                <a:lnTo>
                  <a:pt x="93601" y="60317"/>
                </a:lnTo>
                <a:lnTo>
                  <a:pt x="92765" y="60317"/>
                </a:lnTo>
                <a:lnTo>
                  <a:pt x="92114" y="60158"/>
                </a:lnTo>
                <a:lnTo>
                  <a:pt x="91371" y="60158"/>
                </a:lnTo>
                <a:lnTo>
                  <a:pt x="90627" y="60158"/>
                </a:lnTo>
                <a:lnTo>
                  <a:pt x="89883" y="60079"/>
                </a:lnTo>
                <a:lnTo>
                  <a:pt x="89047" y="60079"/>
                </a:lnTo>
                <a:lnTo>
                  <a:pt x="88768" y="59603"/>
                </a:lnTo>
                <a:lnTo>
                  <a:pt x="88396" y="59128"/>
                </a:lnTo>
                <a:lnTo>
                  <a:pt x="87838" y="58652"/>
                </a:lnTo>
                <a:lnTo>
                  <a:pt x="87281" y="58177"/>
                </a:lnTo>
                <a:lnTo>
                  <a:pt x="87095" y="55957"/>
                </a:lnTo>
                <a:lnTo>
                  <a:pt x="87002" y="53659"/>
                </a:lnTo>
                <a:lnTo>
                  <a:pt x="87095" y="51281"/>
                </a:lnTo>
                <a:lnTo>
                  <a:pt x="87560" y="49062"/>
                </a:lnTo>
                <a:lnTo>
                  <a:pt x="88489" y="45653"/>
                </a:lnTo>
                <a:lnTo>
                  <a:pt x="88768" y="41690"/>
                </a:lnTo>
                <a:lnTo>
                  <a:pt x="88768" y="37807"/>
                </a:lnTo>
                <a:lnTo>
                  <a:pt x="88768" y="33923"/>
                </a:lnTo>
                <a:lnTo>
                  <a:pt x="89233" y="32258"/>
                </a:lnTo>
                <a:lnTo>
                  <a:pt x="89883" y="30673"/>
                </a:lnTo>
                <a:lnTo>
                  <a:pt x="90627" y="29167"/>
                </a:lnTo>
                <a:lnTo>
                  <a:pt x="91278" y="27741"/>
                </a:lnTo>
                <a:lnTo>
                  <a:pt x="91928" y="26314"/>
                </a:lnTo>
                <a:lnTo>
                  <a:pt x="92672" y="24808"/>
                </a:lnTo>
                <a:lnTo>
                  <a:pt x="93323" y="23461"/>
                </a:lnTo>
                <a:lnTo>
                  <a:pt x="93787" y="22034"/>
                </a:lnTo>
                <a:lnTo>
                  <a:pt x="92114" y="22034"/>
                </a:lnTo>
                <a:lnTo>
                  <a:pt x="91185" y="22034"/>
                </a:lnTo>
                <a:lnTo>
                  <a:pt x="90441" y="22034"/>
                </a:lnTo>
                <a:lnTo>
                  <a:pt x="89790" y="22034"/>
                </a:lnTo>
                <a:lnTo>
                  <a:pt x="89047" y="21717"/>
                </a:lnTo>
                <a:lnTo>
                  <a:pt x="88675" y="21479"/>
                </a:lnTo>
                <a:lnTo>
                  <a:pt x="88210" y="21241"/>
                </a:lnTo>
                <a:lnTo>
                  <a:pt x="87652" y="20845"/>
                </a:lnTo>
                <a:lnTo>
                  <a:pt x="87002" y="18863"/>
                </a:lnTo>
                <a:lnTo>
                  <a:pt x="87560" y="16882"/>
                </a:lnTo>
                <a:lnTo>
                  <a:pt x="88210" y="14821"/>
                </a:lnTo>
                <a:lnTo>
                  <a:pt x="88210" y="13157"/>
                </a:lnTo>
                <a:lnTo>
                  <a:pt x="87652" y="13077"/>
                </a:lnTo>
                <a:lnTo>
                  <a:pt x="87095" y="12840"/>
                </a:lnTo>
                <a:lnTo>
                  <a:pt x="86444" y="12681"/>
                </a:lnTo>
                <a:lnTo>
                  <a:pt x="85886" y="12602"/>
                </a:lnTo>
                <a:lnTo>
                  <a:pt x="85608" y="12443"/>
                </a:lnTo>
                <a:lnTo>
                  <a:pt x="85050" y="12443"/>
                </a:lnTo>
                <a:lnTo>
                  <a:pt x="84306" y="12364"/>
                </a:lnTo>
                <a:lnTo>
                  <a:pt x="83470" y="12364"/>
                </a:lnTo>
                <a:lnTo>
                  <a:pt x="82819" y="12364"/>
                </a:lnTo>
                <a:lnTo>
                  <a:pt x="82075" y="12206"/>
                </a:lnTo>
                <a:lnTo>
                  <a:pt x="81518" y="12206"/>
                </a:lnTo>
                <a:lnTo>
                  <a:pt x="81146" y="12126"/>
                </a:lnTo>
                <a:lnTo>
                  <a:pt x="80030" y="11889"/>
                </a:lnTo>
                <a:lnTo>
                  <a:pt x="79008" y="11730"/>
                </a:lnTo>
                <a:lnTo>
                  <a:pt x="78357" y="11651"/>
                </a:lnTo>
                <a:lnTo>
                  <a:pt x="77800" y="11651"/>
                </a:lnTo>
                <a:lnTo>
                  <a:pt x="77242" y="11651"/>
                </a:lnTo>
                <a:lnTo>
                  <a:pt x="76591" y="11730"/>
                </a:lnTo>
                <a:lnTo>
                  <a:pt x="75569" y="11889"/>
                </a:lnTo>
                <a:lnTo>
                  <a:pt x="74453" y="11968"/>
                </a:lnTo>
                <a:lnTo>
                  <a:pt x="73524" y="11968"/>
                </a:lnTo>
                <a:lnTo>
                  <a:pt x="72408" y="11968"/>
                </a:lnTo>
                <a:lnTo>
                  <a:pt x="71386" y="11968"/>
                </a:lnTo>
                <a:lnTo>
                  <a:pt x="70271" y="11889"/>
                </a:lnTo>
                <a:lnTo>
                  <a:pt x="69341" y="11889"/>
                </a:lnTo>
                <a:lnTo>
                  <a:pt x="68226" y="11889"/>
                </a:lnTo>
                <a:lnTo>
                  <a:pt x="67203" y="11889"/>
                </a:lnTo>
                <a:lnTo>
                  <a:pt x="66088" y="11889"/>
                </a:lnTo>
                <a:lnTo>
                  <a:pt x="65344" y="11651"/>
                </a:lnTo>
                <a:lnTo>
                  <a:pt x="64601" y="11254"/>
                </a:lnTo>
                <a:lnTo>
                  <a:pt x="64229" y="10937"/>
                </a:lnTo>
                <a:lnTo>
                  <a:pt x="63485" y="10462"/>
                </a:lnTo>
                <a:lnTo>
                  <a:pt x="62927" y="9590"/>
                </a:lnTo>
                <a:lnTo>
                  <a:pt x="62556" y="9273"/>
                </a:lnTo>
                <a:lnTo>
                  <a:pt x="61719" y="9035"/>
                </a:lnTo>
                <a:lnTo>
                  <a:pt x="60604" y="8956"/>
                </a:lnTo>
                <a:lnTo>
                  <a:pt x="59767" y="8243"/>
                </a:lnTo>
                <a:lnTo>
                  <a:pt x="59024" y="7608"/>
                </a:lnTo>
                <a:lnTo>
                  <a:pt x="58466" y="6895"/>
                </a:lnTo>
                <a:lnTo>
                  <a:pt x="58187" y="5944"/>
                </a:lnTo>
                <a:lnTo>
                  <a:pt x="57536" y="6340"/>
                </a:lnTo>
                <a:lnTo>
                  <a:pt x="57072" y="6816"/>
                </a:lnTo>
                <a:lnTo>
                  <a:pt x="56700" y="7529"/>
                </a:lnTo>
                <a:lnTo>
                  <a:pt x="56142" y="8005"/>
                </a:lnTo>
                <a:lnTo>
                  <a:pt x="56142" y="8718"/>
                </a:lnTo>
                <a:lnTo>
                  <a:pt x="56235" y="9511"/>
                </a:lnTo>
                <a:lnTo>
                  <a:pt x="56514" y="10224"/>
                </a:lnTo>
                <a:lnTo>
                  <a:pt x="56793" y="11017"/>
                </a:lnTo>
                <a:lnTo>
                  <a:pt x="56514" y="11730"/>
                </a:lnTo>
                <a:lnTo>
                  <a:pt x="56142" y="12681"/>
                </a:lnTo>
                <a:lnTo>
                  <a:pt x="55584" y="13791"/>
                </a:lnTo>
                <a:lnTo>
                  <a:pt x="55027" y="14821"/>
                </a:lnTo>
                <a:lnTo>
                  <a:pt x="54190" y="15772"/>
                </a:lnTo>
                <a:lnTo>
                  <a:pt x="53446" y="16644"/>
                </a:lnTo>
                <a:lnTo>
                  <a:pt x="52517" y="17120"/>
                </a:lnTo>
                <a:lnTo>
                  <a:pt x="51587" y="17120"/>
                </a:lnTo>
                <a:lnTo>
                  <a:pt x="51866" y="16723"/>
                </a:lnTo>
                <a:lnTo>
                  <a:pt x="52145" y="16406"/>
                </a:lnTo>
                <a:lnTo>
                  <a:pt x="52424" y="16010"/>
                </a:lnTo>
                <a:lnTo>
                  <a:pt x="52796" y="15772"/>
                </a:lnTo>
                <a:lnTo>
                  <a:pt x="53632" y="14504"/>
                </a:lnTo>
                <a:lnTo>
                  <a:pt x="54748" y="13315"/>
                </a:lnTo>
                <a:lnTo>
                  <a:pt x="55398" y="11968"/>
                </a:lnTo>
                <a:lnTo>
                  <a:pt x="55027" y="10224"/>
                </a:lnTo>
                <a:lnTo>
                  <a:pt x="54004" y="10541"/>
                </a:lnTo>
                <a:lnTo>
                  <a:pt x="53446" y="11254"/>
                </a:lnTo>
                <a:lnTo>
                  <a:pt x="52982" y="12206"/>
                </a:lnTo>
                <a:lnTo>
                  <a:pt x="52238" y="13157"/>
                </a:lnTo>
                <a:lnTo>
                  <a:pt x="52238" y="13077"/>
                </a:lnTo>
                <a:lnTo>
                  <a:pt x="52517" y="12602"/>
                </a:lnTo>
                <a:lnTo>
                  <a:pt x="52703" y="11968"/>
                </a:lnTo>
                <a:lnTo>
                  <a:pt x="52424" y="11413"/>
                </a:lnTo>
                <a:lnTo>
                  <a:pt x="52982" y="10700"/>
                </a:lnTo>
                <a:lnTo>
                  <a:pt x="53446" y="9828"/>
                </a:lnTo>
                <a:lnTo>
                  <a:pt x="54004" y="9273"/>
                </a:lnTo>
                <a:lnTo>
                  <a:pt x="54562" y="8797"/>
                </a:lnTo>
                <a:lnTo>
                  <a:pt x="54748" y="8322"/>
                </a:lnTo>
                <a:lnTo>
                  <a:pt x="54748" y="7846"/>
                </a:lnTo>
                <a:lnTo>
                  <a:pt x="54748" y="7529"/>
                </a:lnTo>
                <a:lnTo>
                  <a:pt x="54283" y="7291"/>
                </a:lnTo>
                <a:lnTo>
                  <a:pt x="53632" y="7608"/>
                </a:lnTo>
                <a:lnTo>
                  <a:pt x="52796" y="8084"/>
                </a:lnTo>
                <a:lnTo>
                  <a:pt x="52145" y="8480"/>
                </a:lnTo>
                <a:lnTo>
                  <a:pt x="51309" y="8797"/>
                </a:lnTo>
                <a:lnTo>
                  <a:pt x="50565" y="9114"/>
                </a:lnTo>
                <a:lnTo>
                  <a:pt x="49914" y="9590"/>
                </a:lnTo>
                <a:lnTo>
                  <a:pt x="49171" y="9986"/>
                </a:lnTo>
                <a:lnTo>
                  <a:pt x="48613" y="10462"/>
                </a:lnTo>
                <a:lnTo>
                  <a:pt x="48241" y="11492"/>
                </a:lnTo>
                <a:lnTo>
                  <a:pt x="47776" y="12602"/>
                </a:lnTo>
                <a:lnTo>
                  <a:pt x="47405" y="13791"/>
                </a:lnTo>
                <a:lnTo>
                  <a:pt x="46847" y="14980"/>
                </a:lnTo>
                <a:lnTo>
                  <a:pt x="46289" y="16169"/>
                </a:lnTo>
                <a:lnTo>
                  <a:pt x="45546" y="17199"/>
                </a:lnTo>
                <a:lnTo>
                  <a:pt x="44709" y="18309"/>
                </a:lnTo>
                <a:lnTo>
                  <a:pt x="43594" y="19339"/>
                </a:lnTo>
                <a:lnTo>
                  <a:pt x="43222" y="19815"/>
                </a:lnTo>
                <a:lnTo>
                  <a:pt x="42385" y="20528"/>
                </a:lnTo>
                <a:lnTo>
                  <a:pt x="41363" y="21241"/>
                </a:lnTo>
                <a:lnTo>
                  <a:pt x="40433" y="22034"/>
                </a:lnTo>
                <a:lnTo>
                  <a:pt x="39504" y="22906"/>
                </a:lnTo>
                <a:lnTo>
                  <a:pt x="38667" y="23619"/>
                </a:lnTo>
                <a:lnTo>
                  <a:pt x="38109" y="24174"/>
                </a:lnTo>
                <a:lnTo>
                  <a:pt x="37831" y="24570"/>
                </a:lnTo>
                <a:lnTo>
                  <a:pt x="38760" y="25759"/>
                </a:lnTo>
                <a:lnTo>
                  <a:pt x="39504" y="27027"/>
                </a:lnTo>
                <a:lnTo>
                  <a:pt x="40061" y="28375"/>
                </a:lnTo>
                <a:lnTo>
                  <a:pt x="40805" y="29643"/>
                </a:lnTo>
                <a:lnTo>
                  <a:pt x="41270" y="29405"/>
                </a:lnTo>
                <a:lnTo>
                  <a:pt x="41920" y="28929"/>
                </a:lnTo>
                <a:lnTo>
                  <a:pt x="42664" y="28216"/>
                </a:lnTo>
                <a:lnTo>
                  <a:pt x="43594" y="27424"/>
                </a:lnTo>
                <a:lnTo>
                  <a:pt x="44430" y="26552"/>
                </a:lnTo>
                <a:lnTo>
                  <a:pt x="45267" y="25759"/>
                </a:lnTo>
                <a:lnTo>
                  <a:pt x="46010" y="25125"/>
                </a:lnTo>
                <a:lnTo>
                  <a:pt x="46382" y="24649"/>
                </a:lnTo>
                <a:lnTo>
                  <a:pt x="47776" y="23698"/>
                </a:lnTo>
                <a:lnTo>
                  <a:pt x="48799" y="23223"/>
                </a:lnTo>
                <a:lnTo>
                  <a:pt x="49450" y="22985"/>
                </a:lnTo>
                <a:lnTo>
                  <a:pt x="49635" y="22985"/>
                </a:lnTo>
                <a:lnTo>
                  <a:pt x="49450" y="23381"/>
                </a:lnTo>
                <a:lnTo>
                  <a:pt x="48892" y="23857"/>
                </a:lnTo>
                <a:lnTo>
                  <a:pt x="47962" y="24570"/>
                </a:lnTo>
                <a:lnTo>
                  <a:pt x="46661" y="25284"/>
                </a:lnTo>
                <a:lnTo>
                  <a:pt x="46103" y="25759"/>
                </a:lnTo>
                <a:lnTo>
                  <a:pt x="45731" y="26076"/>
                </a:lnTo>
                <a:lnTo>
                  <a:pt x="45546" y="26552"/>
                </a:lnTo>
                <a:lnTo>
                  <a:pt x="45546" y="27265"/>
                </a:lnTo>
                <a:lnTo>
                  <a:pt x="46382" y="28137"/>
                </a:lnTo>
                <a:lnTo>
                  <a:pt x="47219" y="28850"/>
                </a:lnTo>
                <a:lnTo>
                  <a:pt x="48334" y="29405"/>
                </a:lnTo>
                <a:lnTo>
                  <a:pt x="49357" y="29643"/>
                </a:lnTo>
                <a:lnTo>
                  <a:pt x="50286" y="29722"/>
                </a:lnTo>
                <a:lnTo>
                  <a:pt x="51309" y="29484"/>
                </a:lnTo>
                <a:lnTo>
                  <a:pt x="52145" y="28850"/>
                </a:lnTo>
                <a:lnTo>
                  <a:pt x="52796" y="27899"/>
                </a:lnTo>
                <a:lnTo>
                  <a:pt x="53446" y="25284"/>
                </a:lnTo>
                <a:lnTo>
                  <a:pt x="53911" y="23698"/>
                </a:lnTo>
                <a:lnTo>
                  <a:pt x="54283" y="22906"/>
                </a:lnTo>
                <a:lnTo>
                  <a:pt x="54562" y="22034"/>
                </a:lnTo>
                <a:lnTo>
                  <a:pt x="53168" y="22430"/>
                </a:lnTo>
                <a:lnTo>
                  <a:pt x="52145" y="22668"/>
                </a:lnTo>
                <a:lnTo>
                  <a:pt x="51309" y="22906"/>
                </a:lnTo>
                <a:lnTo>
                  <a:pt x="50751" y="22906"/>
                </a:lnTo>
                <a:lnTo>
                  <a:pt x="50565" y="22906"/>
                </a:lnTo>
                <a:lnTo>
                  <a:pt x="50565" y="22668"/>
                </a:lnTo>
                <a:lnTo>
                  <a:pt x="51030" y="22430"/>
                </a:lnTo>
                <a:lnTo>
                  <a:pt x="51866" y="22034"/>
                </a:lnTo>
                <a:lnTo>
                  <a:pt x="53446" y="21321"/>
                </a:lnTo>
                <a:lnTo>
                  <a:pt x="54748" y="20528"/>
                </a:lnTo>
                <a:lnTo>
                  <a:pt x="55677" y="19815"/>
                </a:lnTo>
                <a:lnTo>
                  <a:pt x="56421" y="19022"/>
                </a:lnTo>
                <a:lnTo>
                  <a:pt x="57072" y="18150"/>
                </a:lnTo>
                <a:lnTo>
                  <a:pt x="57629" y="17199"/>
                </a:lnTo>
                <a:lnTo>
                  <a:pt x="58187" y="16248"/>
                </a:lnTo>
                <a:lnTo>
                  <a:pt x="58931" y="15059"/>
                </a:lnTo>
                <a:lnTo>
                  <a:pt x="58931" y="15217"/>
                </a:lnTo>
                <a:lnTo>
                  <a:pt x="58931" y="15455"/>
                </a:lnTo>
                <a:lnTo>
                  <a:pt x="58931" y="15535"/>
                </a:lnTo>
                <a:lnTo>
                  <a:pt x="58931" y="15772"/>
                </a:lnTo>
                <a:lnTo>
                  <a:pt x="58466" y="17437"/>
                </a:lnTo>
                <a:lnTo>
                  <a:pt x="57815" y="18626"/>
                </a:lnTo>
                <a:lnTo>
                  <a:pt x="56979" y="19815"/>
                </a:lnTo>
                <a:lnTo>
                  <a:pt x="55398" y="21083"/>
                </a:lnTo>
                <a:lnTo>
                  <a:pt x="55398" y="21558"/>
                </a:lnTo>
                <a:lnTo>
                  <a:pt x="55398" y="21955"/>
                </a:lnTo>
                <a:lnTo>
                  <a:pt x="55398" y="22272"/>
                </a:lnTo>
                <a:lnTo>
                  <a:pt x="55398" y="22668"/>
                </a:lnTo>
                <a:lnTo>
                  <a:pt x="55027" y="24095"/>
                </a:lnTo>
                <a:lnTo>
                  <a:pt x="54748" y="25838"/>
                </a:lnTo>
                <a:lnTo>
                  <a:pt x="54190" y="27741"/>
                </a:lnTo>
                <a:lnTo>
                  <a:pt x="53446" y="29484"/>
                </a:lnTo>
                <a:lnTo>
                  <a:pt x="52424" y="30911"/>
                </a:lnTo>
                <a:lnTo>
                  <a:pt x="51030" y="31862"/>
                </a:lnTo>
                <a:lnTo>
                  <a:pt x="49171" y="32021"/>
                </a:lnTo>
                <a:lnTo>
                  <a:pt x="46661" y="31149"/>
                </a:lnTo>
                <a:lnTo>
                  <a:pt x="45824" y="30198"/>
                </a:lnTo>
                <a:lnTo>
                  <a:pt x="45267" y="29247"/>
                </a:lnTo>
                <a:lnTo>
                  <a:pt x="45174" y="28375"/>
                </a:lnTo>
                <a:lnTo>
                  <a:pt x="45174" y="27027"/>
                </a:lnTo>
                <a:lnTo>
                  <a:pt x="44616" y="27424"/>
                </a:lnTo>
                <a:lnTo>
                  <a:pt x="44337" y="27741"/>
                </a:lnTo>
                <a:lnTo>
                  <a:pt x="44337" y="27978"/>
                </a:lnTo>
                <a:lnTo>
                  <a:pt x="44337" y="28454"/>
                </a:lnTo>
                <a:lnTo>
                  <a:pt x="43594" y="28692"/>
                </a:lnTo>
                <a:lnTo>
                  <a:pt x="43036" y="28929"/>
                </a:lnTo>
                <a:lnTo>
                  <a:pt x="42478" y="29405"/>
                </a:lnTo>
                <a:lnTo>
                  <a:pt x="41642" y="30118"/>
                </a:lnTo>
                <a:lnTo>
                  <a:pt x="41642" y="30673"/>
                </a:lnTo>
                <a:lnTo>
                  <a:pt x="41549" y="31149"/>
                </a:lnTo>
                <a:lnTo>
                  <a:pt x="41363" y="31387"/>
                </a:lnTo>
                <a:lnTo>
                  <a:pt x="41363" y="31783"/>
                </a:lnTo>
                <a:lnTo>
                  <a:pt x="40712" y="31387"/>
                </a:lnTo>
                <a:lnTo>
                  <a:pt x="40061" y="30832"/>
                </a:lnTo>
                <a:lnTo>
                  <a:pt x="39318" y="29881"/>
                </a:lnTo>
                <a:lnTo>
                  <a:pt x="38667" y="28929"/>
                </a:lnTo>
                <a:lnTo>
                  <a:pt x="38109" y="27899"/>
                </a:lnTo>
                <a:lnTo>
                  <a:pt x="37552" y="26948"/>
                </a:lnTo>
                <a:lnTo>
                  <a:pt x="37087" y="25997"/>
                </a:lnTo>
                <a:lnTo>
                  <a:pt x="36715" y="25363"/>
                </a:lnTo>
                <a:lnTo>
                  <a:pt x="35972" y="25521"/>
                </a:lnTo>
                <a:lnTo>
                  <a:pt x="35879" y="25759"/>
                </a:lnTo>
                <a:lnTo>
                  <a:pt x="35879" y="26235"/>
                </a:lnTo>
                <a:lnTo>
                  <a:pt x="35879" y="26789"/>
                </a:lnTo>
                <a:lnTo>
                  <a:pt x="35321" y="27027"/>
                </a:lnTo>
                <a:lnTo>
                  <a:pt x="34856" y="27424"/>
                </a:lnTo>
                <a:lnTo>
                  <a:pt x="34484" y="27741"/>
                </a:lnTo>
                <a:lnTo>
                  <a:pt x="33741" y="28454"/>
                </a:lnTo>
                <a:lnTo>
                  <a:pt x="31789" y="29167"/>
                </a:lnTo>
                <a:lnTo>
                  <a:pt x="30302" y="29960"/>
                </a:lnTo>
                <a:lnTo>
                  <a:pt x="28721" y="30673"/>
                </a:lnTo>
                <a:lnTo>
                  <a:pt x="27234" y="31387"/>
                </a:lnTo>
                <a:lnTo>
                  <a:pt x="25747" y="32100"/>
                </a:lnTo>
                <a:lnTo>
                  <a:pt x="24074" y="32734"/>
                </a:lnTo>
                <a:lnTo>
                  <a:pt x="22215" y="33210"/>
                </a:lnTo>
                <a:lnTo>
                  <a:pt x="19984" y="33527"/>
                </a:lnTo>
                <a:lnTo>
                  <a:pt x="15151" y="32972"/>
                </a:lnTo>
                <a:lnTo>
                  <a:pt x="12269" y="30594"/>
                </a:lnTo>
                <a:lnTo>
                  <a:pt x="10689" y="27027"/>
                </a:lnTo>
                <a:lnTo>
                  <a:pt x="9852" y="22668"/>
                </a:lnTo>
                <a:lnTo>
                  <a:pt x="9016" y="18309"/>
                </a:lnTo>
                <a:lnTo>
                  <a:pt x="7621" y="14108"/>
                </a:lnTo>
                <a:lnTo>
                  <a:pt x="5019" y="10779"/>
                </a:lnTo>
                <a:lnTo>
                  <a:pt x="464" y="8956"/>
                </a:lnTo>
                <a:lnTo>
                  <a:pt x="185" y="8560"/>
                </a:lnTo>
                <a:lnTo>
                  <a:pt x="0" y="8322"/>
                </a:lnTo>
                <a:lnTo>
                  <a:pt x="0" y="8084"/>
                </a:lnTo>
                <a:lnTo>
                  <a:pt x="0" y="7608"/>
                </a:lnTo>
                <a:lnTo>
                  <a:pt x="3067" y="8005"/>
                </a:lnTo>
                <a:lnTo>
                  <a:pt x="5577" y="9035"/>
                </a:lnTo>
                <a:lnTo>
                  <a:pt x="7343" y="10541"/>
                </a:lnTo>
                <a:lnTo>
                  <a:pt x="8644" y="12443"/>
                </a:lnTo>
                <a:lnTo>
                  <a:pt x="9573" y="14821"/>
                </a:lnTo>
                <a:lnTo>
                  <a:pt x="10131" y="17357"/>
                </a:lnTo>
                <a:lnTo>
                  <a:pt x="10410" y="20052"/>
                </a:lnTo>
                <a:lnTo>
                  <a:pt x="10596" y="22668"/>
                </a:lnTo>
                <a:lnTo>
                  <a:pt x="10689" y="23143"/>
                </a:lnTo>
                <a:lnTo>
                  <a:pt x="10875" y="23381"/>
                </a:lnTo>
                <a:lnTo>
                  <a:pt x="10875" y="23857"/>
                </a:lnTo>
                <a:lnTo>
                  <a:pt x="10875" y="24570"/>
                </a:lnTo>
                <a:lnTo>
                  <a:pt x="12641" y="27424"/>
                </a:lnTo>
                <a:lnTo>
                  <a:pt x="14779" y="29247"/>
                </a:lnTo>
                <a:lnTo>
                  <a:pt x="17103" y="30356"/>
                </a:lnTo>
                <a:lnTo>
                  <a:pt x="19705" y="30673"/>
                </a:lnTo>
                <a:lnTo>
                  <a:pt x="22494" y="30435"/>
                </a:lnTo>
                <a:lnTo>
                  <a:pt x="25468" y="29643"/>
                </a:lnTo>
                <a:lnTo>
                  <a:pt x="28350" y="28375"/>
                </a:lnTo>
                <a:lnTo>
                  <a:pt x="31231" y="26789"/>
                </a:lnTo>
                <a:lnTo>
                  <a:pt x="34206" y="24887"/>
                </a:lnTo>
                <a:lnTo>
                  <a:pt x="36808" y="22906"/>
                </a:lnTo>
                <a:lnTo>
                  <a:pt x="39318" y="20766"/>
                </a:lnTo>
                <a:lnTo>
                  <a:pt x="41549" y="18626"/>
                </a:lnTo>
                <a:lnTo>
                  <a:pt x="43315" y="16486"/>
                </a:lnTo>
                <a:lnTo>
                  <a:pt x="44895" y="14742"/>
                </a:lnTo>
                <a:lnTo>
                  <a:pt x="45824" y="13077"/>
                </a:lnTo>
                <a:lnTo>
                  <a:pt x="46382" y="11889"/>
                </a:lnTo>
                <a:lnTo>
                  <a:pt x="47126" y="10779"/>
                </a:lnTo>
                <a:lnTo>
                  <a:pt x="48241" y="9749"/>
                </a:lnTo>
                <a:lnTo>
                  <a:pt x="49450" y="8718"/>
                </a:lnTo>
                <a:lnTo>
                  <a:pt x="50751" y="7846"/>
                </a:lnTo>
                <a:lnTo>
                  <a:pt x="51959" y="7054"/>
                </a:lnTo>
                <a:lnTo>
                  <a:pt x="53075" y="6420"/>
                </a:lnTo>
                <a:lnTo>
                  <a:pt x="53725" y="6103"/>
                </a:lnTo>
                <a:lnTo>
                  <a:pt x="54190" y="5865"/>
                </a:lnTo>
                <a:lnTo>
                  <a:pt x="55120" y="3725"/>
                </a:lnTo>
                <a:lnTo>
                  <a:pt x="56235" y="2140"/>
                </a:lnTo>
                <a:lnTo>
                  <a:pt x="57257" y="1109"/>
                </a:lnTo>
                <a:lnTo>
                  <a:pt x="58373" y="475"/>
                </a:lnTo>
                <a:lnTo>
                  <a:pt x="59488" y="237"/>
                </a:lnTo>
                <a:lnTo>
                  <a:pt x="60604" y="237"/>
                </a:lnTo>
                <a:lnTo>
                  <a:pt x="61812" y="634"/>
                </a:lnTo>
                <a:lnTo>
                  <a:pt x="63113" y="1109"/>
                </a:lnTo>
                <a:lnTo>
                  <a:pt x="63206" y="1347"/>
                </a:lnTo>
                <a:lnTo>
                  <a:pt x="63206" y="1585"/>
                </a:lnTo>
                <a:lnTo>
                  <a:pt x="63206" y="1902"/>
                </a:lnTo>
                <a:lnTo>
                  <a:pt x="63392" y="2536"/>
                </a:lnTo>
                <a:lnTo>
                  <a:pt x="63764" y="2774"/>
                </a:lnTo>
                <a:lnTo>
                  <a:pt x="64322" y="2853"/>
                </a:lnTo>
                <a:lnTo>
                  <a:pt x="65065" y="3091"/>
                </a:lnTo>
                <a:lnTo>
                  <a:pt x="65716" y="3249"/>
                </a:lnTo>
                <a:lnTo>
                  <a:pt x="66367" y="3249"/>
                </a:lnTo>
                <a:lnTo>
                  <a:pt x="66924" y="3249"/>
                </a:lnTo>
                <a:lnTo>
                  <a:pt x="67482" y="3091"/>
                </a:lnTo>
                <a:lnTo>
                  <a:pt x="67947" y="2853"/>
                </a:lnTo>
                <a:lnTo>
                  <a:pt x="67389" y="2140"/>
                </a:lnTo>
                <a:lnTo>
                  <a:pt x="66924" y="1585"/>
                </a:lnTo>
                <a:lnTo>
                  <a:pt x="66646" y="871"/>
                </a:lnTo>
                <a:lnTo>
                  <a:pt x="66646" y="0"/>
                </a:lnTo>
                <a:lnTo>
                  <a:pt x="66924" y="475"/>
                </a:lnTo>
                <a:lnTo>
                  <a:pt x="67110" y="871"/>
                </a:lnTo>
                <a:lnTo>
                  <a:pt x="67389" y="1188"/>
                </a:lnTo>
                <a:lnTo>
                  <a:pt x="67482" y="1585"/>
                </a:lnTo>
                <a:lnTo>
                  <a:pt x="68226" y="2060"/>
                </a:lnTo>
                <a:lnTo>
                  <a:pt x="69062" y="2536"/>
                </a:lnTo>
                <a:lnTo>
                  <a:pt x="69713" y="2853"/>
                </a:lnTo>
                <a:lnTo>
                  <a:pt x="69992" y="3487"/>
                </a:lnTo>
                <a:lnTo>
                  <a:pt x="69155" y="3566"/>
                </a:lnTo>
                <a:lnTo>
                  <a:pt x="68226" y="3804"/>
                </a:lnTo>
                <a:lnTo>
                  <a:pt x="67203" y="4042"/>
                </a:lnTo>
                <a:lnTo>
                  <a:pt x="66274" y="4200"/>
                </a:lnTo>
                <a:lnTo>
                  <a:pt x="65995" y="4042"/>
                </a:lnTo>
                <a:lnTo>
                  <a:pt x="65623" y="4042"/>
                </a:lnTo>
                <a:lnTo>
                  <a:pt x="65065" y="3963"/>
                </a:lnTo>
                <a:lnTo>
                  <a:pt x="64322" y="3804"/>
                </a:lnTo>
                <a:lnTo>
                  <a:pt x="63671" y="3725"/>
                </a:lnTo>
                <a:lnTo>
                  <a:pt x="62927" y="3566"/>
                </a:lnTo>
                <a:lnTo>
                  <a:pt x="62556" y="3487"/>
                </a:lnTo>
                <a:lnTo>
                  <a:pt x="62091" y="3487"/>
                </a:lnTo>
                <a:lnTo>
                  <a:pt x="61812" y="3566"/>
                </a:lnTo>
                <a:lnTo>
                  <a:pt x="61719" y="3725"/>
                </a:lnTo>
                <a:lnTo>
                  <a:pt x="61440" y="3963"/>
                </a:lnTo>
                <a:lnTo>
                  <a:pt x="61161" y="4042"/>
                </a:lnTo>
                <a:lnTo>
                  <a:pt x="61440" y="4755"/>
                </a:lnTo>
                <a:lnTo>
                  <a:pt x="62277" y="5231"/>
                </a:lnTo>
                <a:lnTo>
                  <a:pt x="63113" y="5627"/>
                </a:lnTo>
                <a:lnTo>
                  <a:pt x="64043" y="5865"/>
                </a:lnTo>
                <a:lnTo>
                  <a:pt x="63950" y="6182"/>
                </a:lnTo>
                <a:lnTo>
                  <a:pt x="63950" y="6420"/>
                </a:lnTo>
                <a:lnTo>
                  <a:pt x="63764" y="6578"/>
                </a:lnTo>
                <a:lnTo>
                  <a:pt x="63671" y="6657"/>
                </a:lnTo>
                <a:lnTo>
                  <a:pt x="62649" y="6657"/>
                </a:lnTo>
                <a:lnTo>
                  <a:pt x="61998" y="6578"/>
                </a:lnTo>
                <a:lnTo>
                  <a:pt x="61161" y="6340"/>
                </a:lnTo>
                <a:lnTo>
                  <a:pt x="60139" y="5944"/>
                </a:lnTo>
                <a:lnTo>
                  <a:pt x="60418" y="6578"/>
                </a:lnTo>
                <a:lnTo>
                  <a:pt x="60604" y="7054"/>
                </a:lnTo>
                <a:lnTo>
                  <a:pt x="60883" y="7371"/>
                </a:lnTo>
                <a:lnTo>
                  <a:pt x="61440" y="7846"/>
                </a:lnTo>
                <a:lnTo>
                  <a:pt x="61998" y="8005"/>
                </a:lnTo>
                <a:lnTo>
                  <a:pt x="62649" y="8005"/>
                </a:lnTo>
                <a:lnTo>
                  <a:pt x="63206" y="8084"/>
                </a:lnTo>
                <a:lnTo>
                  <a:pt x="63764" y="8243"/>
                </a:lnTo>
                <a:lnTo>
                  <a:pt x="64508" y="8322"/>
                </a:lnTo>
                <a:lnTo>
                  <a:pt x="65065" y="8322"/>
                </a:lnTo>
                <a:lnTo>
                  <a:pt x="65623" y="8480"/>
                </a:lnTo>
                <a:lnTo>
                  <a:pt x="66088" y="8560"/>
                </a:lnTo>
                <a:lnTo>
                  <a:pt x="66088" y="8718"/>
                </a:lnTo>
                <a:lnTo>
                  <a:pt x="66088" y="8797"/>
                </a:lnTo>
                <a:lnTo>
                  <a:pt x="66088" y="8956"/>
                </a:lnTo>
                <a:lnTo>
                  <a:pt x="65716" y="8956"/>
                </a:lnTo>
                <a:lnTo>
                  <a:pt x="65344" y="8956"/>
                </a:lnTo>
                <a:lnTo>
                  <a:pt x="64879" y="9035"/>
                </a:lnTo>
                <a:lnTo>
                  <a:pt x="64508" y="9273"/>
                </a:lnTo>
                <a:lnTo>
                  <a:pt x="65344" y="9828"/>
                </a:lnTo>
                <a:lnTo>
                  <a:pt x="67203" y="10303"/>
                </a:lnTo>
                <a:lnTo>
                  <a:pt x="69992" y="10541"/>
                </a:lnTo>
                <a:lnTo>
                  <a:pt x="73245" y="10700"/>
                </a:lnTo>
                <a:lnTo>
                  <a:pt x="76684" y="10779"/>
                </a:lnTo>
                <a:lnTo>
                  <a:pt x="79845" y="10779"/>
                </a:lnTo>
                <a:lnTo>
                  <a:pt x="82540" y="10937"/>
                </a:lnTo>
                <a:lnTo>
                  <a:pt x="84492" y="11017"/>
                </a:lnTo>
                <a:lnTo>
                  <a:pt x="84864" y="11254"/>
                </a:lnTo>
                <a:lnTo>
                  <a:pt x="85608" y="11651"/>
                </a:lnTo>
                <a:lnTo>
                  <a:pt x="86258" y="11968"/>
                </a:lnTo>
                <a:lnTo>
                  <a:pt x="87281" y="12206"/>
                </a:lnTo>
                <a:lnTo>
                  <a:pt x="88117" y="12443"/>
                </a:lnTo>
                <a:lnTo>
                  <a:pt x="88954" y="12602"/>
                </a:lnTo>
                <a:lnTo>
                  <a:pt x="89604" y="12602"/>
                </a:lnTo>
                <a:lnTo>
                  <a:pt x="90069" y="12206"/>
                </a:lnTo>
                <a:lnTo>
                  <a:pt x="91649" y="12443"/>
                </a:lnTo>
                <a:lnTo>
                  <a:pt x="93508" y="12681"/>
                </a:lnTo>
                <a:lnTo>
                  <a:pt x="94996" y="12681"/>
                </a:lnTo>
                <a:lnTo>
                  <a:pt x="96669" y="12840"/>
                </a:lnTo>
                <a:lnTo>
                  <a:pt x="98342" y="12681"/>
                </a:lnTo>
                <a:lnTo>
                  <a:pt x="99922" y="12681"/>
                </a:lnTo>
                <a:lnTo>
                  <a:pt x="101688" y="12443"/>
                </a:lnTo>
                <a:lnTo>
                  <a:pt x="103361" y="12364"/>
                </a:lnTo>
                <a:lnTo>
                  <a:pt x="104291" y="11968"/>
                </a:lnTo>
                <a:lnTo>
                  <a:pt x="105313" y="11651"/>
                </a:lnTo>
                <a:lnTo>
                  <a:pt x="106243" y="11413"/>
                </a:lnTo>
                <a:lnTo>
                  <a:pt x="107079" y="11017"/>
                </a:lnTo>
                <a:lnTo>
                  <a:pt x="108102" y="10779"/>
                </a:lnTo>
                <a:lnTo>
                  <a:pt x="109031" y="10541"/>
                </a:lnTo>
                <a:lnTo>
                  <a:pt x="110054" y="10303"/>
                </a:lnTo>
                <a:lnTo>
                  <a:pt x="111169" y="10303"/>
                </a:lnTo>
                <a:lnTo>
                  <a:pt x="111448" y="10700"/>
                </a:lnTo>
                <a:lnTo>
                  <a:pt x="111448" y="11017"/>
                </a:lnTo>
                <a:lnTo>
                  <a:pt x="111169" y="11413"/>
                </a:lnTo>
                <a:lnTo>
                  <a:pt x="110890" y="11651"/>
                </a:lnTo>
                <a:lnTo>
                  <a:pt x="109775" y="12206"/>
                </a:lnTo>
                <a:lnTo>
                  <a:pt x="108752" y="12602"/>
                </a:lnTo>
                <a:lnTo>
                  <a:pt x="107823" y="12840"/>
                </a:lnTo>
                <a:lnTo>
                  <a:pt x="106986" y="13077"/>
                </a:lnTo>
                <a:lnTo>
                  <a:pt x="105964" y="13157"/>
                </a:lnTo>
                <a:lnTo>
                  <a:pt x="105034" y="13315"/>
                </a:lnTo>
                <a:lnTo>
                  <a:pt x="103919" y="13315"/>
                </a:lnTo>
                <a:lnTo>
                  <a:pt x="102525" y="13394"/>
                </a:lnTo>
                <a:lnTo>
                  <a:pt x="101037" y="13394"/>
                </a:lnTo>
                <a:lnTo>
                  <a:pt x="99643" y="13394"/>
                </a:lnTo>
                <a:lnTo>
                  <a:pt x="98063" y="13394"/>
                </a:lnTo>
                <a:lnTo>
                  <a:pt x="96669" y="13394"/>
                </a:lnTo>
                <a:lnTo>
                  <a:pt x="95274" y="13394"/>
                </a:lnTo>
                <a:lnTo>
                  <a:pt x="93880" y="13315"/>
                </a:lnTo>
                <a:lnTo>
                  <a:pt x="92393" y="13315"/>
                </a:lnTo>
                <a:lnTo>
                  <a:pt x="90999" y="13157"/>
                </a:lnTo>
                <a:lnTo>
                  <a:pt x="90348" y="15455"/>
                </a:lnTo>
                <a:lnTo>
                  <a:pt x="89883" y="17357"/>
                </a:lnTo>
                <a:lnTo>
                  <a:pt x="90348" y="19101"/>
                </a:lnTo>
                <a:lnTo>
                  <a:pt x="91928" y="20528"/>
                </a:lnTo>
                <a:lnTo>
                  <a:pt x="92393" y="20607"/>
                </a:lnTo>
                <a:lnTo>
                  <a:pt x="93044" y="20766"/>
                </a:lnTo>
                <a:lnTo>
                  <a:pt x="93880" y="20845"/>
                </a:lnTo>
                <a:lnTo>
                  <a:pt x="94624" y="21003"/>
                </a:lnTo>
                <a:lnTo>
                  <a:pt x="95274" y="21241"/>
                </a:lnTo>
                <a:lnTo>
                  <a:pt x="95832" y="21321"/>
                </a:lnTo>
                <a:lnTo>
                  <a:pt x="96111" y="21717"/>
                </a:lnTo>
                <a:lnTo>
                  <a:pt x="96111" y="21955"/>
                </a:lnTo>
                <a:lnTo>
                  <a:pt x="95832" y="21955"/>
                </a:lnTo>
                <a:lnTo>
                  <a:pt x="95553" y="21955"/>
                </a:lnTo>
                <a:lnTo>
                  <a:pt x="95274" y="22034"/>
                </a:lnTo>
                <a:lnTo>
                  <a:pt x="94996" y="22034"/>
                </a:lnTo>
                <a:lnTo>
                  <a:pt x="94159" y="24412"/>
                </a:lnTo>
                <a:lnTo>
                  <a:pt x="93230" y="26552"/>
                </a:lnTo>
                <a:lnTo>
                  <a:pt x="92393" y="28692"/>
                </a:lnTo>
                <a:lnTo>
                  <a:pt x="91556" y="30673"/>
                </a:lnTo>
                <a:lnTo>
                  <a:pt x="90906" y="32813"/>
                </a:lnTo>
                <a:lnTo>
                  <a:pt x="90627" y="35112"/>
                </a:lnTo>
                <a:lnTo>
                  <a:pt x="90627" y="37490"/>
                </a:lnTo>
                <a:lnTo>
                  <a:pt x="90999" y="40184"/>
                </a:lnTo>
                <a:lnTo>
                  <a:pt x="90162" y="44544"/>
                </a:lnTo>
                <a:lnTo>
                  <a:pt x="89326" y="49062"/>
                </a:lnTo>
                <a:lnTo>
                  <a:pt x="89233" y="53579"/>
                </a:lnTo>
                <a:lnTo>
                  <a:pt x="89790" y="57939"/>
                </a:lnTo>
                <a:lnTo>
                  <a:pt x="90999" y="58097"/>
                </a:lnTo>
                <a:lnTo>
                  <a:pt x="91835" y="58097"/>
                </a:lnTo>
                <a:lnTo>
                  <a:pt x="92486" y="58177"/>
                </a:lnTo>
                <a:lnTo>
                  <a:pt x="93230" y="58177"/>
                </a:lnTo>
                <a:lnTo>
                  <a:pt x="93601" y="58177"/>
                </a:lnTo>
                <a:lnTo>
                  <a:pt x="94159" y="58335"/>
                </a:lnTo>
                <a:lnTo>
                  <a:pt x="94717" y="58335"/>
                </a:lnTo>
                <a:lnTo>
                  <a:pt x="95460" y="58414"/>
                </a:lnTo>
                <a:lnTo>
                  <a:pt x="97970" y="58414"/>
                </a:lnTo>
                <a:lnTo>
                  <a:pt x="100480" y="58573"/>
                </a:lnTo>
                <a:lnTo>
                  <a:pt x="102989" y="58731"/>
                </a:lnTo>
                <a:lnTo>
                  <a:pt x="105313" y="58890"/>
                </a:lnTo>
                <a:lnTo>
                  <a:pt x="107823" y="58969"/>
                </a:lnTo>
                <a:lnTo>
                  <a:pt x="110333" y="58969"/>
                </a:lnTo>
                <a:lnTo>
                  <a:pt x="112656" y="58969"/>
                </a:lnTo>
                <a:lnTo>
                  <a:pt x="115166" y="58890"/>
                </a:lnTo>
                <a:lnTo>
                  <a:pt x="115724" y="58731"/>
                </a:lnTo>
                <a:lnTo>
                  <a:pt x="116467" y="58652"/>
                </a:lnTo>
                <a:lnTo>
                  <a:pt x="116932" y="58573"/>
                </a:lnTo>
                <a:lnTo>
                  <a:pt x="117676" y="58335"/>
                </a:lnTo>
                <a:lnTo>
                  <a:pt x="118233" y="58177"/>
                </a:lnTo>
                <a:lnTo>
                  <a:pt x="118791" y="58097"/>
                </a:lnTo>
                <a:lnTo>
                  <a:pt x="119442" y="57939"/>
                </a:lnTo>
                <a:lnTo>
                  <a:pt x="120000" y="57859"/>
                </a:lnTo>
                <a:lnTo>
                  <a:pt x="119721" y="57701"/>
                </a:lnTo>
                <a:lnTo>
                  <a:pt x="119349" y="57622"/>
                </a:lnTo>
                <a:lnTo>
                  <a:pt x="118791" y="57701"/>
                </a:lnTo>
                <a:lnTo>
                  <a:pt x="118233" y="58097"/>
                </a:lnTo>
                <a:lnTo>
                  <a:pt x="117676" y="58414"/>
                </a:lnTo>
                <a:lnTo>
                  <a:pt x="116932" y="59128"/>
                </a:lnTo>
                <a:lnTo>
                  <a:pt x="116281" y="59841"/>
                </a:lnTo>
                <a:lnTo>
                  <a:pt x="115631" y="60871"/>
                </a:lnTo>
                <a:lnTo>
                  <a:pt x="115166" y="63487"/>
                </a:lnTo>
                <a:lnTo>
                  <a:pt x="114608" y="68005"/>
                </a:lnTo>
                <a:lnTo>
                  <a:pt x="113958" y="71571"/>
                </a:lnTo>
                <a:lnTo>
                  <a:pt x="112842" y="71651"/>
                </a:lnTo>
                <a:lnTo>
                  <a:pt x="112935" y="68718"/>
                </a:lnTo>
                <a:lnTo>
                  <a:pt x="113493" y="66023"/>
                </a:lnTo>
                <a:lnTo>
                  <a:pt x="114051" y="63170"/>
                </a:lnTo>
                <a:lnTo>
                  <a:pt x="114608" y="60317"/>
                </a:lnTo>
                <a:lnTo>
                  <a:pt x="112285" y="60317"/>
                </a:lnTo>
                <a:lnTo>
                  <a:pt x="109868" y="60158"/>
                </a:lnTo>
                <a:lnTo>
                  <a:pt x="107358" y="60158"/>
                </a:lnTo>
                <a:lnTo>
                  <a:pt x="105034" y="60158"/>
                </a:lnTo>
                <a:lnTo>
                  <a:pt x="102711" y="60079"/>
                </a:lnTo>
                <a:lnTo>
                  <a:pt x="100480" y="60158"/>
                </a:lnTo>
                <a:lnTo>
                  <a:pt x="98063" y="60317"/>
                </a:lnTo>
                <a:lnTo>
                  <a:pt x="95832" y="60396"/>
                </a:lnTo>
                <a:lnTo>
                  <a:pt x="96018" y="62298"/>
                </a:lnTo>
                <a:lnTo>
                  <a:pt x="96111" y="64200"/>
                </a:lnTo>
                <a:lnTo>
                  <a:pt x="96111" y="66103"/>
                </a:lnTo>
                <a:lnTo>
                  <a:pt x="96297" y="68005"/>
                </a:lnTo>
                <a:lnTo>
                  <a:pt x="97134" y="69511"/>
                </a:lnTo>
                <a:lnTo>
                  <a:pt x="97970" y="71096"/>
                </a:lnTo>
                <a:lnTo>
                  <a:pt x="98807" y="72523"/>
                </a:lnTo>
                <a:lnTo>
                  <a:pt x="99643" y="74029"/>
                </a:lnTo>
                <a:lnTo>
                  <a:pt x="99736" y="74029"/>
                </a:lnTo>
                <a:lnTo>
                  <a:pt x="99922" y="74029"/>
                </a:lnTo>
                <a:lnTo>
                  <a:pt x="100015" y="74029"/>
                </a:lnTo>
                <a:lnTo>
                  <a:pt x="100201" y="74029"/>
                </a:lnTo>
                <a:lnTo>
                  <a:pt x="100480" y="73791"/>
                </a:lnTo>
                <a:lnTo>
                  <a:pt x="100852" y="73712"/>
                </a:lnTo>
                <a:lnTo>
                  <a:pt x="101130" y="73474"/>
                </a:lnTo>
                <a:lnTo>
                  <a:pt x="101409" y="73315"/>
                </a:lnTo>
                <a:lnTo>
                  <a:pt x="100852" y="73077"/>
                </a:lnTo>
                <a:lnTo>
                  <a:pt x="101316" y="72840"/>
                </a:lnTo>
                <a:lnTo>
                  <a:pt x="102711" y="72602"/>
                </a:lnTo>
                <a:lnTo>
                  <a:pt x="104477" y="72523"/>
                </a:lnTo>
                <a:lnTo>
                  <a:pt x="106707" y="72364"/>
                </a:lnTo>
                <a:lnTo>
                  <a:pt x="108938" y="72364"/>
                </a:lnTo>
                <a:lnTo>
                  <a:pt x="110983" y="72523"/>
                </a:lnTo>
                <a:lnTo>
                  <a:pt x="112563" y="72840"/>
                </a:lnTo>
                <a:lnTo>
                  <a:pt x="112842" y="73077"/>
                </a:lnTo>
                <a:lnTo>
                  <a:pt x="112935" y="73315"/>
                </a:lnTo>
                <a:lnTo>
                  <a:pt x="113214" y="73553"/>
                </a:lnTo>
                <a:lnTo>
                  <a:pt x="113493" y="73791"/>
                </a:lnTo>
                <a:lnTo>
                  <a:pt x="113772" y="75931"/>
                </a:lnTo>
                <a:lnTo>
                  <a:pt x="114515" y="79498"/>
                </a:lnTo>
                <a:lnTo>
                  <a:pt x="115166" y="82826"/>
                </a:lnTo>
                <a:lnTo>
                  <a:pt x="116003" y="84253"/>
                </a:lnTo>
                <a:lnTo>
                  <a:pt x="115724" y="88850"/>
                </a:lnTo>
                <a:lnTo>
                  <a:pt x="115166" y="96301"/>
                </a:lnTo>
                <a:lnTo>
                  <a:pt x="114329" y="103910"/>
                </a:lnTo>
                <a:lnTo>
                  <a:pt x="113493" y="108745"/>
                </a:lnTo>
                <a:lnTo>
                  <a:pt x="113958" y="110488"/>
                </a:lnTo>
                <a:lnTo>
                  <a:pt x="114794" y="113262"/>
                </a:lnTo>
                <a:lnTo>
                  <a:pt x="115352" y="115878"/>
                </a:lnTo>
                <a:lnTo>
                  <a:pt x="115352" y="117305"/>
                </a:lnTo>
                <a:lnTo>
                  <a:pt x="113679" y="117542"/>
                </a:lnTo>
                <a:lnTo>
                  <a:pt x="112006" y="117622"/>
                </a:lnTo>
                <a:lnTo>
                  <a:pt x="110426" y="117859"/>
                </a:lnTo>
                <a:lnTo>
                  <a:pt x="108752" y="118097"/>
                </a:lnTo>
                <a:lnTo>
                  <a:pt x="106986" y="118335"/>
                </a:lnTo>
                <a:lnTo>
                  <a:pt x="105313" y="118573"/>
                </a:lnTo>
                <a:lnTo>
                  <a:pt x="103640" y="118811"/>
                </a:lnTo>
                <a:lnTo>
                  <a:pt x="101967" y="118890"/>
                </a:lnTo>
                <a:lnTo>
                  <a:pt x="100294" y="119128"/>
                </a:lnTo>
                <a:lnTo>
                  <a:pt x="98621" y="119365"/>
                </a:lnTo>
                <a:lnTo>
                  <a:pt x="96948" y="119524"/>
                </a:lnTo>
                <a:lnTo>
                  <a:pt x="95182" y="119762"/>
                </a:lnTo>
                <a:lnTo>
                  <a:pt x="93508" y="119841"/>
                </a:lnTo>
                <a:lnTo>
                  <a:pt x="91928" y="119841"/>
                </a:lnTo>
                <a:lnTo>
                  <a:pt x="90348" y="120000"/>
                </a:lnTo>
                <a:lnTo>
                  <a:pt x="88675"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79" name="Google Shape;179;p21"/>
          <p:cNvSpPr/>
          <p:nvPr/>
        </p:nvSpPr>
        <p:spPr>
          <a:xfrm>
            <a:off x="5257800" y="5349875"/>
            <a:ext cx="74612" cy="41275"/>
          </a:xfrm>
          <a:custGeom>
            <a:avLst/>
            <a:gdLst/>
            <a:ahLst/>
            <a:cxnLst/>
            <a:rect l="l" t="t" r="r" b="b"/>
            <a:pathLst>
              <a:path w="120000" h="120000" extrusionOk="0">
                <a:moveTo>
                  <a:pt x="5106" y="120000"/>
                </a:moveTo>
                <a:lnTo>
                  <a:pt x="3829" y="117692"/>
                </a:lnTo>
                <a:lnTo>
                  <a:pt x="3829" y="113076"/>
                </a:lnTo>
                <a:lnTo>
                  <a:pt x="1276" y="110769"/>
                </a:lnTo>
                <a:lnTo>
                  <a:pt x="0" y="106153"/>
                </a:lnTo>
                <a:lnTo>
                  <a:pt x="5106" y="99230"/>
                </a:lnTo>
                <a:lnTo>
                  <a:pt x="11489" y="90000"/>
                </a:lnTo>
                <a:lnTo>
                  <a:pt x="16595" y="78461"/>
                </a:lnTo>
                <a:lnTo>
                  <a:pt x="22978" y="71538"/>
                </a:lnTo>
                <a:lnTo>
                  <a:pt x="34468" y="62307"/>
                </a:lnTo>
                <a:lnTo>
                  <a:pt x="43404" y="55384"/>
                </a:lnTo>
                <a:lnTo>
                  <a:pt x="54893" y="46153"/>
                </a:lnTo>
                <a:lnTo>
                  <a:pt x="66382" y="34615"/>
                </a:lnTo>
                <a:lnTo>
                  <a:pt x="76595" y="27692"/>
                </a:lnTo>
                <a:lnTo>
                  <a:pt x="88085" y="18461"/>
                </a:lnTo>
                <a:lnTo>
                  <a:pt x="97021" y="11538"/>
                </a:lnTo>
                <a:lnTo>
                  <a:pt x="108510" y="0"/>
                </a:lnTo>
                <a:lnTo>
                  <a:pt x="112340" y="0"/>
                </a:lnTo>
                <a:lnTo>
                  <a:pt x="113617" y="0"/>
                </a:lnTo>
                <a:lnTo>
                  <a:pt x="117446" y="0"/>
                </a:lnTo>
                <a:lnTo>
                  <a:pt x="120000" y="0"/>
                </a:lnTo>
                <a:lnTo>
                  <a:pt x="117446" y="6923"/>
                </a:lnTo>
                <a:lnTo>
                  <a:pt x="117446" y="13846"/>
                </a:lnTo>
                <a:lnTo>
                  <a:pt x="117446" y="20769"/>
                </a:lnTo>
                <a:lnTo>
                  <a:pt x="116170" y="27692"/>
                </a:lnTo>
                <a:lnTo>
                  <a:pt x="108510" y="34615"/>
                </a:lnTo>
                <a:lnTo>
                  <a:pt x="102127" y="46153"/>
                </a:lnTo>
                <a:lnTo>
                  <a:pt x="97021" y="55384"/>
                </a:lnTo>
                <a:lnTo>
                  <a:pt x="89361" y="62307"/>
                </a:lnTo>
                <a:lnTo>
                  <a:pt x="77872" y="71538"/>
                </a:lnTo>
                <a:lnTo>
                  <a:pt x="66382" y="83076"/>
                </a:lnTo>
                <a:lnTo>
                  <a:pt x="54893" y="90000"/>
                </a:lnTo>
                <a:lnTo>
                  <a:pt x="45957" y="96923"/>
                </a:lnTo>
                <a:lnTo>
                  <a:pt x="35744" y="103846"/>
                </a:lnTo>
                <a:lnTo>
                  <a:pt x="28085" y="110769"/>
                </a:lnTo>
                <a:lnTo>
                  <a:pt x="20425" y="113076"/>
                </a:lnTo>
                <a:lnTo>
                  <a:pt x="16595" y="120000"/>
                </a:lnTo>
                <a:lnTo>
                  <a:pt x="15319" y="120000"/>
                </a:lnTo>
                <a:lnTo>
                  <a:pt x="11489" y="120000"/>
                </a:lnTo>
                <a:lnTo>
                  <a:pt x="8936" y="120000"/>
                </a:lnTo>
                <a:lnTo>
                  <a:pt x="5106"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80" name="Google Shape;180;p21"/>
          <p:cNvSpPr/>
          <p:nvPr/>
        </p:nvSpPr>
        <p:spPr>
          <a:xfrm>
            <a:off x="6062662" y="5360987"/>
            <a:ext cx="87312" cy="20637"/>
          </a:xfrm>
          <a:custGeom>
            <a:avLst/>
            <a:gdLst/>
            <a:ahLst/>
            <a:cxnLst/>
            <a:rect l="l" t="t" r="r" b="b"/>
            <a:pathLst>
              <a:path w="120000" h="120000" extrusionOk="0">
                <a:moveTo>
                  <a:pt x="2162" y="120000"/>
                </a:moveTo>
                <a:lnTo>
                  <a:pt x="2162" y="115200"/>
                </a:lnTo>
                <a:lnTo>
                  <a:pt x="0" y="105600"/>
                </a:lnTo>
                <a:lnTo>
                  <a:pt x="2162" y="105600"/>
                </a:lnTo>
                <a:lnTo>
                  <a:pt x="5405" y="100800"/>
                </a:lnTo>
                <a:lnTo>
                  <a:pt x="6486" y="100800"/>
                </a:lnTo>
                <a:lnTo>
                  <a:pt x="8648" y="100800"/>
                </a:lnTo>
                <a:lnTo>
                  <a:pt x="8648" y="91200"/>
                </a:lnTo>
                <a:lnTo>
                  <a:pt x="8648" y="86400"/>
                </a:lnTo>
                <a:lnTo>
                  <a:pt x="8648" y="76800"/>
                </a:lnTo>
                <a:lnTo>
                  <a:pt x="8648" y="72000"/>
                </a:lnTo>
                <a:lnTo>
                  <a:pt x="20540" y="62400"/>
                </a:lnTo>
                <a:lnTo>
                  <a:pt x="32432" y="48000"/>
                </a:lnTo>
                <a:lnTo>
                  <a:pt x="45405" y="43200"/>
                </a:lnTo>
                <a:lnTo>
                  <a:pt x="56216" y="33600"/>
                </a:lnTo>
                <a:lnTo>
                  <a:pt x="69189" y="24000"/>
                </a:lnTo>
                <a:lnTo>
                  <a:pt x="81081" y="14400"/>
                </a:lnTo>
                <a:lnTo>
                  <a:pt x="94054" y="9600"/>
                </a:lnTo>
                <a:lnTo>
                  <a:pt x="107027" y="0"/>
                </a:lnTo>
                <a:lnTo>
                  <a:pt x="113513" y="9600"/>
                </a:lnTo>
                <a:lnTo>
                  <a:pt x="116756" y="9600"/>
                </a:lnTo>
                <a:lnTo>
                  <a:pt x="117837" y="9600"/>
                </a:lnTo>
                <a:lnTo>
                  <a:pt x="120000" y="14400"/>
                </a:lnTo>
                <a:lnTo>
                  <a:pt x="117837" y="24000"/>
                </a:lnTo>
                <a:lnTo>
                  <a:pt x="114594" y="33600"/>
                </a:lnTo>
                <a:lnTo>
                  <a:pt x="113513" y="43200"/>
                </a:lnTo>
                <a:lnTo>
                  <a:pt x="110270" y="48000"/>
                </a:lnTo>
                <a:lnTo>
                  <a:pt x="101621" y="62400"/>
                </a:lnTo>
                <a:lnTo>
                  <a:pt x="94054" y="76800"/>
                </a:lnTo>
                <a:lnTo>
                  <a:pt x="85405" y="86400"/>
                </a:lnTo>
                <a:lnTo>
                  <a:pt x="77837" y="100800"/>
                </a:lnTo>
                <a:lnTo>
                  <a:pt x="68108" y="100800"/>
                </a:lnTo>
                <a:lnTo>
                  <a:pt x="59459" y="105600"/>
                </a:lnTo>
                <a:lnTo>
                  <a:pt x="49729" y="105600"/>
                </a:lnTo>
                <a:lnTo>
                  <a:pt x="40000" y="105600"/>
                </a:lnTo>
                <a:lnTo>
                  <a:pt x="30270" y="115200"/>
                </a:lnTo>
                <a:lnTo>
                  <a:pt x="20540" y="115200"/>
                </a:lnTo>
                <a:lnTo>
                  <a:pt x="11891" y="120000"/>
                </a:lnTo>
                <a:lnTo>
                  <a:pt x="2162"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81" name="Google Shape;181;p21"/>
          <p:cNvSpPr/>
          <p:nvPr/>
        </p:nvSpPr>
        <p:spPr>
          <a:xfrm>
            <a:off x="5894387" y="4852987"/>
            <a:ext cx="257175" cy="533400"/>
          </a:xfrm>
          <a:custGeom>
            <a:avLst/>
            <a:gdLst/>
            <a:ahLst/>
            <a:cxnLst/>
            <a:rect l="l" t="t" r="r" b="b"/>
            <a:pathLst>
              <a:path w="120000" h="120000" extrusionOk="0">
                <a:moveTo>
                  <a:pt x="8492" y="109642"/>
                </a:moveTo>
                <a:lnTo>
                  <a:pt x="2953" y="108571"/>
                </a:lnTo>
                <a:lnTo>
                  <a:pt x="0" y="108035"/>
                </a:lnTo>
                <a:lnTo>
                  <a:pt x="0" y="107321"/>
                </a:lnTo>
                <a:lnTo>
                  <a:pt x="0" y="105892"/>
                </a:lnTo>
                <a:lnTo>
                  <a:pt x="4430" y="106250"/>
                </a:lnTo>
                <a:lnTo>
                  <a:pt x="11076" y="106785"/>
                </a:lnTo>
                <a:lnTo>
                  <a:pt x="19938" y="107321"/>
                </a:lnTo>
                <a:lnTo>
                  <a:pt x="29907" y="107857"/>
                </a:lnTo>
                <a:lnTo>
                  <a:pt x="39138" y="108392"/>
                </a:lnTo>
                <a:lnTo>
                  <a:pt x="47630" y="108571"/>
                </a:lnTo>
                <a:lnTo>
                  <a:pt x="53538" y="108392"/>
                </a:lnTo>
                <a:lnTo>
                  <a:pt x="56492" y="107857"/>
                </a:lnTo>
                <a:lnTo>
                  <a:pt x="49846" y="103750"/>
                </a:lnTo>
                <a:lnTo>
                  <a:pt x="46523" y="101071"/>
                </a:lnTo>
                <a:lnTo>
                  <a:pt x="45415" y="97857"/>
                </a:lnTo>
                <a:lnTo>
                  <a:pt x="45784" y="92678"/>
                </a:lnTo>
                <a:lnTo>
                  <a:pt x="48000" y="82678"/>
                </a:lnTo>
                <a:lnTo>
                  <a:pt x="50215" y="75178"/>
                </a:lnTo>
                <a:lnTo>
                  <a:pt x="53169" y="69107"/>
                </a:lnTo>
                <a:lnTo>
                  <a:pt x="55753" y="63750"/>
                </a:lnTo>
                <a:lnTo>
                  <a:pt x="59815" y="58392"/>
                </a:lnTo>
                <a:lnTo>
                  <a:pt x="64615" y="52857"/>
                </a:lnTo>
                <a:lnTo>
                  <a:pt x="71261" y="45714"/>
                </a:lnTo>
                <a:lnTo>
                  <a:pt x="79015" y="36607"/>
                </a:lnTo>
                <a:lnTo>
                  <a:pt x="80861" y="28750"/>
                </a:lnTo>
                <a:lnTo>
                  <a:pt x="83446" y="16607"/>
                </a:lnTo>
                <a:lnTo>
                  <a:pt x="87876" y="5000"/>
                </a:lnTo>
                <a:lnTo>
                  <a:pt x="92676" y="0"/>
                </a:lnTo>
                <a:lnTo>
                  <a:pt x="92676" y="2142"/>
                </a:lnTo>
                <a:lnTo>
                  <a:pt x="93784" y="5535"/>
                </a:lnTo>
                <a:lnTo>
                  <a:pt x="94892" y="8750"/>
                </a:lnTo>
                <a:lnTo>
                  <a:pt x="95630" y="11250"/>
                </a:lnTo>
                <a:lnTo>
                  <a:pt x="93415" y="16785"/>
                </a:lnTo>
                <a:lnTo>
                  <a:pt x="91569" y="21428"/>
                </a:lnTo>
                <a:lnTo>
                  <a:pt x="90092" y="25892"/>
                </a:lnTo>
                <a:lnTo>
                  <a:pt x="87876" y="31428"/>
                </a:lnTo>
                <a:lnTo>
                  <a:pt x="83446" y="37678"/>
                </a:lnTo>
                <a:lnTo>
                  <a:pt x="78646" y="43750"/>
                </a:lnTo>
                <a:lnTo>
                  <a:pt x="73476" y="49642"/>
                </a:lnTo>
                <a:lnTo>
                  <a:pt x="68676" y="55535"/>
                </a:lnTo>
                <a:lnTo>
                  <a:pt x="63507" y="61607"/>
                </a:lnTo>
                <a:lnTo>
                  <a:pt x="59815" y="67500"/>
                </a:lnTo>
                <a:lnTo>
                  <a:pt x="55753" y="73928"/>
                </a:lnTo>
                <a:lnTo>
                  <a:pt x="53169" y="80357"/>
                </a:lnTo>
                <a:lnTo>
                  <a:pt x="51323" y="87321"/>
                </a:lnTo>
                <a:lnTo>
                  <a:pt x="50215" y="93392"/>
                </a:lnTo>
                <a:lnTo>
                  <a:pt x="52061" y="99285"/>
                </a:lnTo>
                <a:lnTo>
                  <a:pt x="59076" y="104821"/>
                </a:lnTo>
                <a:lnTo>
                  <a:pt x="65723" y="105714"/>
                </a:lnTo>
                <a:lnTo>
                  <a:pt x="72000" y="106428"/>
                </a:lnTo>
                <a:lnTo>
                  <a:pt x="77907" y="107500"/>
                </a:lnTo>
                <a:lnTo>
                  <a:pt x="83446" y="108392"/>
                </a:lnTo>
                <a:lnTo>
                  <a:pt x="89353" y="109107"/>
                </a:lnTo>
                <a:lnTo>
                  <a:pt x="95630" y="109642"/>
                </a:lnTo>
                <a:lnTo>
                  <a:pt x="101538" y="110178"/>
                </a:lnTo>
                <a:lnTo>
                  <a:pt x="108184" y="110535"/>
                </a:lnTo>
                <a:lnTo>
                  <a:pt x="115569" y="111785"/>
                </a:lnTo>
                <a:lnTo>
                  <a:pt x="118892" y="114464"/>
                </a:lnTo>
                <a:lnTo>
                  <a:pt x="120000" y="117678"/>
                </a:lnTo>
                <a:lnTo>
                  <a:pt x="120000" y="120000"/>
                </a:lnTo>
                <a:lnTo>
                  <a:pt x="118153" y="119285"/>
                </a:lnTo>
                <a:lnTo>
                  <a:pt x="115938" y="117142"/>
                </a:lnTo>
                <a:lnTo>
                  <a:pt x="112615" y="114464"/>
                </a:lnTo>
                <a:lnTo>
                  <a:pt x="107076" y="112678"/>
                </a:lnTo>
                <a:lnTo>
                  <a:pt x="101169" y="111785"/>
                </a:lnTo>
                <a:lnTo>
                  <a:pt x="95630" y="111250"/>
                </a:lnTo>
                <a:lnTo>
                  <a:pt x="90092" y="111071"/>
                </a:lnTo>
                <a:lnTo>
                  <a:pt x="84553" y="111071"/>
                </a:lnTo>
                <a:lnTo>
                  <a:pt x="79015" y="111071"/>
                </a:lnTo>
                <a:lnTo>
                  <a:pt x="73476" y="111250"/>
                </a:lnTo>
                <a:lnTo>
                  <a:pt x="67569" y="111785"/>
                </a:lnTo>
                <a:lnTo>
                  <a:pt x="62030" y="112321"/>
                </a:lnTo>
                <a:lnTo>
                  <a:pt x="54276" y="112678"/>
                </a:lnTo>
                <a:lnTo>
                  <a:pt x="47630" y="112678"/>
                </a:lnTo>
                <a:lnTo>
                  <a:pt x="41353" y="112678"/>
                </a:lnTo>
                <a:lnTo>
                  <a:pt x="35446" y="112142"/>
                </a:lnTo>
                <a:lnTo>
                  <a:pt x="28800" y="111785"/>
                </a:lnTo>
                <a:lnTo>
                  <a:pt x="22892" y="111250"/>
                </a:lnTo>
                <a:lnTo>
                  <a:pt x="16246" y="110535"/>
                </a:lnTo>
                <a:lnTo>
                  <a:pt x="8492" y="109642"/>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82" name="Google Shape;182;p21"/>
          <p:cNvSpPr/>
          <p:nvPr/>
        </p:nvSpPr>
        <p:spPr>
          <a:xfrm>
            <a:off x="5867400" y="5137150"/>
            <a:ext cx="53975" cy="212725"/>
          </a:xfrm>
          <a:custGeom>
            <a:avLst/>
            <a:gdLst/>
            <a:ahLst/>
            <a:cxnLst/>
            <a:rect l="l" t="t" r="r" b="b"/>
            <a:pathLst>
              <a:path w="120000" h="120000" extrusionOk="0">
                <a:moveTo>
                  <a:pt x="1791" y="120000"/>
                </a:moveTo>
                <a:lnTo>
                  <a:pt x="1791" y="118202"/>
                </a:lnTo>
                <a:lnTo>
                  <a:pt x="1791" y="115955"/>
                </a:lnTo>
                <a:lnTo>
                  <a:pt x="1791" y="114606"/>
                </a:lnTo>
                <a:lnTo>
                  <a:pt x="0" y="112808"/>
                </a:lnTo>
                <a:lnTo>
                  <a:pt x="12537" y="106516"/>
                </a:lnTo>
                <a:lnTo>
                  <a:pt x="26865" y="99775"/>
                </a:lnTo>
                <a:lnTo>
                  <a:pt x="37611" y="93932"/>
                </a:lnTo>
                <a:lnTo>
                  <a:pt x="48358" y="87640"/>
                </a:lnTo>
                <a:lnTo>
                  <a:pt x="59104" y="81797"/>
                </a:lnTo>
                <a:lnTo>
                  <a:pt x="69850" y="75505"/>
                </a:lnTo>
                <a:lnTo>
                  <a:pt x="82388" y="69213"/>
                </a:lnTo>
                <a:lnTo>
                  <a:pt x="93134" y="62921"/>
                </a:lnTo>
                <a:lnTo>
                  <a:pt x="102089" y="40000"/>
                </a:lnTo>
                <a:lnTo>
                  <a:pt x="103880" y="26516"/>
                </a:lnTo>
                <a:lnTo>
                  <a:pt x="107462" y="18426"/>
                </a:lnTo>
                <a:lnTo>
                  <a:pt x="107462" y="10786"/>
                </a:lnTo>
                <a:lnTo>
                  <a:pt x="103880" y="10786"/>
                </a:lnTo>
                <a:lnTo>
                  <a:pt x="103880" y="9887"/>
                </a:lnTo>
                <a:lnTo>
                  <a:pt x="102089" y="9887"/>
                </a:lnTo>
                <a:lnTo>
                  <a:pt x="107462" y="5842"/>
                </a:lnTo>
                <a:lnTo>
                  <a:pt x="112835" y="3146"/>
                </a:lnTo>
                <a:lnTo>
                  <a:pt x="114626" y="1348"/>
                </a:lnTo>
                <a:lnTo>
                  <a:pt x="120000" y="0"/>
                </a:lnTo>
                <a:lnTo>
                  <a:pt x="120000" y="9887"/>
                </a:lnTo>
                <a:lnTo>
                  <a:pt x="120000" y="19775"/>
                </a:lnTo>
                <a:lnTo>
                  <a:pt x="120000" y="30561"/>
                </a:lnTo>
                <a:lnTo>
                  <a:pt x="120000" y="40898"/>
                </a:lnTo>
                <a:lnTo>
                  <a:pt x="118208" y="46292"/>
                </a:lnTo>
                <a:lnTo>
                  <a:pt x="114626" y="51685"/>
                </a:lnTo>
                <a:lnTo>
                  <a:pt x="112835" y="57528"/>
                </a:lnTo>
                <a:lnTo>
                  <a:pt x="109253" y="62921"/>
                </a:lnTo>
                <a:lnTo>
                  <a:pt x="98507" y="67865"/>
                </a:lnTo>
                <a:lnTo>
                  <a:pt x="91343" y="72808"/>
                </a:lnTo>
                <a:lnTo>
                  <a:pt x="80597" y="78202"/>
                </a:lnTo>
                <a:lnTo>
                  <a:pt x="69850" y="84494"/>
                </a:lnTo>
                <a:lnTo>
                  <a:pt x="59104" y="90337"/>
                </a:lnTo>
                <a:lnTo>
                  <a:pt x="48358" y="97078"/>
                </a:lnTo>
                <a:lnTo>
                  <a:pt x="37611" y="103820"/>
                </a:lnTo>
                <a:lnTo>
                  <a:pt x="23283" y="111460"/>
                </a:lnTo>
                <a:lnTo>
                  <a:pt x="21492" y="112808"/>
                </a:lnTo>
                <a:lnTo>
                  <a:pt x="21492" y="114157"/>
                </a:lnTo>
                <a:lnTo>
                  <a:pt x="17910" y="115955"/>
                </a:lnTo>
                <a:lnTo>
                  <a:pt x="16119" y="117303"/>
                </a:lnTo>
                <a:lnTo>
                  <a:pt x="10746" y="119550"/>
                </a:lnTo>
                <a:lnTo>
                  <a:pt x="5373" y="120000"/>
                </a:lnTo>
                <a:lnTo>
                  <a:pt x="1791"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83" name="Google Shape;183;p21"/>
          <p:cNvSpPr/>
          <p:nvPr/>
        </p:nvSpPr>
        <p:spPr>
          <a:xfrm>
            <a:off x="6519862" y="5054600"/>
            <a:ext cx="28575" cy="257175"/>
          </a:xfrm>
          <a:custGeom>
            <a:avLst/>
            <a:gdLst/>
            <a:ahLst/>
            <a:cxnLst/>
            <a:rect l="l" t="t" r="r" b="b"/>
            <a:pathLst>
              <a:path w="120000" h="120000" extrusionOk="0">
                <a:moveTo>
                  <a:pt x="70000" y="120000"/>
                </a:moveTo>
                <a:lnTo>
                  <a:pt x="63333" y="118509"/>
                </a:lnTo>
                <a:lnTo>
                  <a:pt x="60000" y="117391"/>
                </a:lnTo>
                <a:lnTo>
                  <a:pt x="53333" y="115155"/>
                </a:lnTo>
                <a:lnTo>
                  <a:pt x="43333" y="112173"/>
                </a:lnTo>
                <a:lnTo>
                  <a:pt x="40000" y="111801"/>
                </a:lnTo>
                <a:lnTo>
                  <a:pt x="33333" y="111801"/>
                </a:lnTo>
                <a:lnTo>
                  <a:pt x="30000" y="111055"/>
                </a:lnTo>
                <a:lnTo>
                  <a:pt x="33333" y="103975"/>
                </a:lnTo>
                <a:lnTo>
                  <a:pt x="40000" y="96894"/>
                </a:lnTo>
                <a:lnTo>
                  <a:pt x="43333" y="90186"/>
                </a:lnTo>
                <a:lnTo>
                  <a:pt x="50000" y="82732"/>
                </a:lnTo>
                <a:lnTo>
                  <a:pt x="50000" y="74906"/>
                </a:lnTo>
                <a:lnTo>
                  <a:pt x="50000" y="66708"/>
                </a:lnTo>
                <a:lnTo>
                  <a:pt x="50000" y="58136"/>
                </a:lnTo>
                <a:lnTo>
                  <a:pt x="50000" y="50683"/>
                </a:lnTo>
                <a:lnTo>
                  <a:pt x="40000" y="37639"/>
                </a:lnTo>
                <a:lnTo>
                  <a:pt x="30000" y="25341"/>
                </a:lnTo>
                <a:lnTo>
                  <a:pt x="13333" y="12670"/>
                </a:lnTo>
                <a:lnTo>
                  <a:pt x="0" y="372"/>
                </a:lnTo>
                <a:lnTo>
                  <a:pt x="3333" y="372"/>
                </a:lnTo>
                <a:lnTo>
                  <a:pt x="10000" y="0"/>
                </a:lnTo>
                <a:lnTo>
                  <a:pt x="13333" y="0"/>
                </a:lnTo>
                <a:lnTo>
                  <a:pt x="23333" y="0"/>
                </a:lnTo>
                <a:lnTo>
                  <a:pt x="33333" y="4472"/>
                </a:lnTo>
                <a:lnTo>
                  <a:pt x="43333" y="8198"/>
                </a:lnTo>
                <a:lnTo>
                  <a:pt x="60000" y="12670"/>
                </a:lnTo>
                <a:lnTo>
                  <a:pt x="70000" y="17142"/>
                </a:lnTo>
                <a:lnTo>
                  <a:pt x="80000" y="26086"/>
                </a:lnTo>
                <a:lnTo>
                  <a:pt x="93333" y="34285"/>
                </a:lnTo>
                <a:lnTo>
                  <a:pt x="103333" y="42857"/>
                </a:lnTo>
                <a:lnTo>
                  <a:pt x="113333" y="51801"/>
                </a:lnTo>
                <a:lnTo>
                  <a:pt x="113333" y="60372"/>
                </a:lnTo>
                <a:lnTo>
                  <a:pt x="113333" y="68944"/>
                </a:lnTo>
                <a:lnTo>
                  <a:pt x="113333" y="77142"/>
                </a:lnTo>
                <a:lnTo>
                  <a:pt x="120000" y="86086"/>
                </a:lnTo>
                <a:lnTo>
                  <a:pt x="110000" y="99503"/>
                </a:lnTo>
                <a:lnTo>
                  <a:pt x="100000" y="107329"/>
                </a:lnTo>
                <a:lnTo>
                  <a:pt x="90000" y="112919"/>
                </a:lnTo>
                <a:lnTo>
                  <a:pt x="83333" y="119627"/>
                </a:lnTo>
                <a:lnTo>
                  <a:pt x="80000" y="119627"/>
                </a:lnTo>
                <a:lnTo>
                  <a:pt x="73333" y="120000"/>
                </a:lnTo>
                <a:lnTo>
                  <a:pt x="70000"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84" name="Google Shape;184;p21"/>
          <p:cNvSpPr/>
          <p:nvPr/>
        </p:nvSpPr>
        <p:spPr>
          <a:xfrm>
            <a:off x="5711825" y="5113337"/>
            <a:ext cx="100012" cy="193675"/>
          </a:xfrm>
          <a:custGeom>
            <a:avLst/>
            <a:gdLst/>
            <a:ahLst/>
            <a:cxnLst/>
            <a:rect l="l" t="t" r="r" b="b"/>
            <a:pathLst>
              <a:path w="120000" h="120000" extrusionOk="0">
                <a:moveTo>
                  <a:pt x="112380" y="120000"/>
                </a:moveTo>
                <a:lnTo>
                  <a:pt x="109523" y="117551"/>
                </a:lnTo>
                <a:lnTo>
                  <a:pt x="105714" y="115591"/>
                </a:lnTo>
                <a:lnTo>
                  <a:pt x="100952" y="111183"/>
                </a:lnTo>
                <a:lnTo>
                  <a:pt x="94285" y="104326"/>
                </a:lnTo>
                <a:lnTo>
                  <a:pt x="91428" y="98448"/>
                </a:lnTo>
                <a:lnTo>
                  <a:pt x="88571" y="93061"/>
                </a:lnTo>
                <a:lnTo>
                  <a:pt x="85714" y="87673"/>
                </a:lnTo>
                <a:lnTo>
                  <a:pt x="80952" y="81795"/>
                </a:lnTo>
                <a:lnTo>
                  <a:pt x="72380" y="74448"/>
                </a:lnTo>
                <a:lnTo>
                  <a:pt x="65714" y="67102"/>
                </a:lnTo>
                <a:lnTo>
                  <a:pt x="57142" y="59265"/>
                </a:lnTo>
                <a:lnTo>
                  <a:pt x="48571" y="51918"/>
                </a:lnTo>
                <a:lnTo>
                  <a:pt x="40000" y="44571"/>
                </a:lnTo>
                <a:lnTo>
                  <a:pt x="31428" y="36244"/>
                </a:lnTo>
                <a:lnTo>
                  <a:pt x="24761" y="29387"/>
                </a:lnTo>
                <a:lnTo>
                  <a:pt x="16190" y="22040"/>
                </a:lnTo>
                <a:lnTo>
                  <a:pt x="8571" y="11755"/>
                </a:lnTo>
                <a:lnTo>
                  <a:pt x="4761" y="6367"/>
                </a:lnTo>
                <a:lnTo>
                  <a:pt x="1904" y="4408"/>
                </a:lnTo>
                <a:lnTo>
                  <a:pt x="0" y="2938"/>
                </a:lnTo>
                <a:lnTo>
                  <a:pt x="0" y="1959"/>
                </a:lnTo>
                <a:lnTo>
                  <a:pt x="0" y="1469"/>
                </a:lnTo>
                <a:lnTo>
                  <a:pt x="0" y="489"/>
                </a:lnTo>
                <a:lnTo>
                  <a:pt x="0" y="0"/>
                </a:lnTo>
                <a:lnTo>
                  <a:pt x="2857" y="489"/>
                </a:lnTo>
                <a:lnTo>
                  <a:pt x="4761" y="1469"/>
                </a:lnTo>
                <a:lnTo>
                  <a:pt x="7619" y="1959"/>
                </a:lnTo>
                <a:lnTo>
                  <a:pt x="8571" y="2938"/>
                </a:lnTo>
                <a:lnTo>
                  <a:pt x="16190" y="8816"/>
                </a:lnTo>
                <a:lnTo>
                  <a:pt x="22857" y="14693"/>
                </a:lnTo>
                <a:lnTo>
                  <a:pt x="28571" y="21061"/>
                </a:lnTo>
                <a:lnTo>
                  <a:pt x="34285" y="26938"/>
                </a:lnTo>
                <a:lnTo>
                  <a:pt x="42857" y="34285"/>
                </a:lnTo>
                <a:lnTo>
                  <a:pt x="49523" y="39183"/>
                </a:lnTo>
                <a:lnTo>
                  <a:pt x="55238" y="44571"/>
                </a:lnTo>
                <a:lnTo>
                  <a:pt x="60000" y="48000"/>
                </a:lnTo>
                <a:lnTo>
                  <a:pt x="65714" y="52408"/>
                </a:lnTo>
                <a:lnTo>
                  <a:pt x="71428" y="57795"/>
                </a:lnTo>
                <a:lnTo>
                  <a:pt x="78095" y="63673"/>
                </a:lnTo>
                <a:lnTo>
                  <a:pt x="88571" y="71510"/>
                </a:lnTo>
                <a:lnTo>
                  <a:pt x="91428" y="75918"/>
                </a:lnTo>
                <a:lnTo>
                  <a:pt x="92380" y="78367"/>
                </a:lnTo>
                <a:lnTo>
                  <a:pt x="94285" y="78857"/>
                </a:lnTo>
                <a:lnTo>
                  <a:pt x="95238" y="79836"/>
                </a:lnTo>
                <a:lnTo>
                  <a:pt x="98095" y="86204"/>
                </a:lnTo>
                <a:lnTo>
                  <a:pt x="102857" y="93061"/>
                </a:lnTo>
                <a:lnTo>
                  <a:pt x="105714" y="99428"/>
                </a:lnTo>
                <a:lnTo>
                  <a:pt x="108571" y="105795"/>
                </a:lnTo>
                <a:lnTo>
                  <a:pt x="114285" y="108734"/>
                </a:lnTo>
                <a:lnTo>
                  <a:pt x="117142" y="110204"/>
                </a:lnTo>
                <a:lnTo>
                  <a:pt x="118095" y="112653"/>
                </a:lnTo>
                <a:lnTo>
                  <a:pt x="120000" y="116081"/>
                </a:lnTo>
                <a:lnTo>
                  <a:pt x="120000" y="117061"/>
                </a:lnTo>
                <a:lnTo>
                  <a:pt x="120000" y="117551"/>
                </a:lnTo>
                <a:lnTo>
                  <a:pt x="120000" y="119020"/>
                </a:lnTo>
                <a:lnTo>
                  <a:pt x="120000" y="120000"/>
                </a:lnTo>
                <a:lnTo>
                  <a:pt x="118095" y="120000"/>
                </a:lnTo>
                <a:lnTo>
                  <a:pt x="117142" y="120000"/>
                </a:lnTo>
                <a:lnTo>
                  <a:pt x="115238" y="120000"/>
                </a:lnTo>
                <a:lnTo>
                  <a:pt x="112380"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85" name="Google Shape;185;p21"/>
          <p:cNvSpPr/>
          <p:nvPr/>
        </p:nvSpPr>
        <p:spPr>
          <a:xfrm>
            <a:off x="5684837" y="5159375"/>
            <a:ext cx="66675" cy="142875"/>
          </a:xfrm>
          <a:custGeom>
            <a:avLst/>
            <a:gdLst/>
            <a:ahLst/>
            <a:cxnLst/>
            <a:rect l="l" t="t" r="r" b="b"/>
            <a:pathLst>
              <a:path w="120000" h="120000" extrusionOk="0">
                <a:moveTo>
                  <a:pt x="26024" y="51712"/>
                </a:moveTo>
                <a:lnTo>
                  <a:pt x="18795" y="39779"/>
                </a:lnTo>
                <a:lnTo>
                  <a:pt x="13012" y="26519"/>
                </a:lnTo>
                <a:lnTo>
                  <a:pt x="5783" y="14585"/>
                </a:lnTo>
                <a:lnTo>
                  <a:pt x="0" y="3314"/>
                </a:lnTo>
                <a:lnTo>
                  <a:pt x="5783" y="0"/>
                </a:lnTo>
                <a:lnTo>
                  <a:pt x="13012" y="1325"/>
                </a:lnTo>
                <a:lnTo>
                  <a:pt x="18795" y="3977"/>
                </a:lnTo>
                <a:lnTo>
                  <a:pt x="21686" y="6629"/>
                </a:lnTo>
                <a:lnTo>
                  <a:pt x="23132" y="6629"/>
                </a:lnTo>
                <a:lnTo>
                  <a:pt x="26024" y="6629"/>
                </a:lnTo>
                <a:lnTo>
                  <a:pt x="30361" y="6629"/>
                </a:lnTo>
                <a:lnTo>
                  <a:pt x="31807" y="7955"/>
                </a:lnTo>
                <a:lnTo>
                  <a:pt x="40481" y="15911"/>
                </a:lnTo>
                <a:lnTo>
                  <a:pt x="52048" y="28508"/>
                </a:lnTo>
                <a:lnTo>
                  <a:pt x="66506" y="45745"/>
                </a:lnTo>
                <a:lnTo>
                  <a:pt x="83855" y="63646"/>
                </a:lnTo>
                <a:lnTo>
                  <a:pt x="96867" y="82209"/>
                </a:lnTo>
                <a:lnTo>
                  <a:pt x="109879" y="98784"/>
                </a:lnTo>
                <a:lnTo>
                  <a:pt x="118554" y="112044"/>
                </a:lnTo>
                <a:lnTo>
                  <a:pt x="119999" y="118674"/>
                </a:lnTo>
                <a:lnTo>
                  <a:pt x="108433" y="120000"/>
                </a:lnTo>
                <a:lnTo>
                  <a:pt x="92530" y="114033"/>
                </a:lnTo>
                <a:lnTo>
                  <a:pt x="78072" y="104751"/>
                </a:lnTo>
                <a:lnTo>
                  <a:pt x="62168" y="92154"/>
                </a:lnTo>
                <a:lnTo>
                  <a:pt x="49156" y="79558"/>
                </a:lnTo>
                <a:lnTo>
                  <a:pt x="36144" y="66298"/>
                </a:lnTo>
                <a:lnTo>
                  <a:pt x="30361" y="56353"/>
                </a:lnTo>
                <a:lnTo>
                  <a:pt x="26024" y="51712"/>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86" name="Google Shape;186;p21"/>
          <p:cNvSpPr/>
          <p:nvPr/>
        </p:nvSpPr>
        <p:spPr>
          <a:xfrm>
            <a:off x="5586412" y="5218112"/>
            <a:ext cx="46037" cy="74612"/>
          </a:xfrm>
          <a:custGeom>
            <a:avLst/>
            <a:gdLst/>
            <a:ahLst/>
            <a:cxnLst/>
            <a:rect l="l" t="t" r="r" b="b"/>
            <a:pathLst>
              <a:path w="120000" h="120000" extrusionOk="0">
                <a:moveTo>
                  <a:pt x="0" y="0"/>
                </a:moveTo>
                <a:lnTo>
                  <a:pt x="2068" y="0"/>
                </a:lnTo>
                <a:lnTo>
                  <a:pt x="6206" y="0"/>
                </a:lnTo>
                <a:lnTo>
                  <a:pt x="8275" y="0"/>
                </a:lnTo>
                <a:lnTo>
                  <a:pt x="12413" y="0"/>
                </a:lnTo>
                <a:lnTo>
                  <a:pt x="12413" y="1276"/>
                </a:lnTo>
                <a:lnTo>
                  <a:pt x="14482" y="1276"/>
                </a:lnTo>
                <a:lnTo>
                  <a:pt x="14482" y="3829"/>
                </a:lnTo>
                <a:lnTo>
                  <a:pt x="18620" y="5106"/>
                </a:lnTo>
                <a:lnTo>
                  <a:pt x="33103" y="12765"/>
                </a:lnTo>
                <a:lnTo>
                  <a:pt x="51724" y="22978"/>
                </a:lnTo>
                <a:lnTo>
                  <a:pt x="68275" y="38297"/>
                </a:lnTo>
                <a:lnTo>
                  <a:pt x="82758" y="54893"/>
                </a:lnTo>
                <a:lnTo>
                  <a:pt x="95172" y="72765"/>
                </a:lnTo>
                <a:lnTo>
                  <a:pt x="107586" y="89361"/>
                </a:lnTo>
                <a:lnTo>
                  <a:pt x="113793" y="104680"/>
                </a:lnTo>
                <a:lnTo>
                  <a:pt x="120000" y="117446"/>
                </a:lnTo>
                <a:lnTo>
                  <a:pt x="111724" y="117446"/>
                </a:lnTo>
                <a:lnTo>
                  <a:pt x="105517" y="116170"/>
                </a:lnTo>
                <a:lnTo>
                  <a:pt x="99310" y="117446"/>
                </a:lnTo>
                <a:lnTo>
                  <a:pt x="93103" y="120000"/>
                </a:lnTo>
                <a:lnTo>
                  <a:pt x="76551" y="116170"/>
                </a:lnTo>
                <a:lnTo>
                  <a:pt x="57931" y="104680"/>
                </a:lnTo>
                <a:lnTo>
                  <a:pt x="43448" y="86808"/>
                </a:lnTo>
                <a:lnTo>
                  <a:pt x="26896" y="68936"/>
                </a:lnTo>
                <a:lnTo>
                  <a:pt x="14482" y="49787"/>
                </a:lnTo>
                <a:lnTo>
                  <a:pt x="6206" y="28085"/>
                </a:lnTo>
                <a:lnTo>
                  <a:pt x="0" y="11489"/>
                </a:lnTo>
                <a:lnTo>
                  <a:pt x="0" y="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87" name="Google Shape;187;p21"/>
          <p:cNvSpPr/>
          <p:nvPr/>
        </p:nvSpPr>
        <p:spPr>
          <a:xfrm>
            <a:off x="5516562" y="5000625"/>
            <a:ext cx="168275" cy="254000"/>
          </a:xfrm>
          <a:custGeom>
            <a:avLst/>
            <a:gdLst/>
            <a:ahLst/>
            <a:cxnLst/>
            <a:rect l="l" t="t" r="r" b="b"/>
            <a:pathLst>
              <a:path w="120000" h="120000" extrusionOk="0">
                <a:moveTo>
                  <a:pt x="108113" y="120000"/>
                </a:moveTo>
                <a:lnTo>
                  <a:pt x="100188" y="108000"/>
                </a:lnTo>
                <a:lnTo>
                  <a:pt x="87169" y="94125"/>
                </a:lnTo>
                <a:lnTo>
                  <a:pt x="69056" y="78375"/>
                </a:lnTo>
                <a:lnTo>
                  <a:pt x="50377" y="62250"/>
                </a:lnTo>
                <a:lnTo>
                  <a:pt x="32830" y="46500"/>
                </a:lnTo>
                <a:lnTo>
                  <a:pt x="17547" y="31875"/>
                </a:lnTo>
                <a:lnTo>
                  <a:pt x="7358" y="20250"/>
                </a:lnTo>
                <a:lnTo>
                  <a:pt x="5094" y="11250"/>
                </a:lnTo>
                <a:lnTo>
                  <a:pt x="1698" y="5625"/>
                </a:lnTo>
                <a:lnTo>
                  <a:pt x="0" y="2250"/>
                </a:lnTo>
                <a:lnTo>
                  <a:pt x="0" y="375"/>
                </a:lnTo>
                <a:lnTo>
                  <a:pt x="0" y="0"/>
                </a:lnTo>
                <a:lnTo>
                  <a:pt x="1698" y="375"/>
                </a:lnTo>
                <a:lnTo>
                  <a:pt x="3962" y="375"/>
                </a:lnTo>
                <a:lnTo>
                  <a:pt x="6792" y="1125"/>
                </a:lnTo>
                <a:lnTo>
                  <a:pt x="9056" y="1125"/>
                </a:lnTo>
                <a:lnTo>
                  <a:pt x="19245" y="10500"/>
                </a:lnTo>
                <a:lnTo>
                  <a:pt x="36226" y="24750"/>
                </a:lnTo>
                <a:lnTo>
                  <a:pt x="55471" y="41250"/>
                </a:lnTo>
                <a:lnTo>
                  <a:pt x="76981" y="59250"/>
                </a:lnTo>
                <a:lnTo>
                  <a:pt x="96226" y="77250"/>
                </a:lnTo>
                <a:lnTo>
                  <a:pt x="111509" y="94125"/>
                </a:lnTo>
                <a:lnTo>
                  <a:pt x="120000" y="108000"/>
                </a:lnTo>
                <a:lnTo>
                  <a:pt x="120000" y="118125"/>
                </a:lnTo>
                <a:lnTo>
                  <a:pt x="116603" y="118875"/>
                </a:lnTo>
                <a:lnTo>
                  <a:pt x="113773" y="118875"/>
                </a:lnTo>
                <a:lnTo>
                  <a:pt x="111509" y="119250"/>
                </a:lnTo>
                <a:lnTo>
                  <a:pt x="108113"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88" name="Google Shape;188;p21"/>
          <p:cNvSpPr/>
          <p:nvPr/>
        </p:nvSpPr>
        <p:spPr>
          <a:xfrm>
            <a:off x="5424487" y="4997450"/>
            <a:ext cx="146050" cy="195262"/>
          </a:xfrm>
          <a:custGeom>
            <a:avLst/>
            <a:gdLst/>
            <a:ahLst/>
            <a:cxnLst/>
            <a:rect l="l" t="t" r="r" b="b"/>
            <a:pathLst>
              <a:path w="120000" h="120000" extrusionOk="0">
                <a:moveTo>
                  <a:pt x="109565" y="120000"/>
                </a:moveTo>
                <a:lnTo>
                  <a:pt x="90652" y="111740"/>
                </a:lnTo>
                <a:lnTo>
                  <a:pt x="71739" y="101052"/>
                </a:lnTo>
                <a:lnTo>
                  <a:pt x="54130" y="87935"/>
                </a:lnTo>
                <a:lnTo>
                  <a:pt x="37173" y="72874"/>
                </a:lnTo>
                <a:lnTo>
                  <a:pt x="22826" y="55870"/>
                </a:lnTo>
                <a:lnTo>
                  <a:pt x="11739" y="37894"/>
                </a:lnTo>
                <a:lnTo>
                  <a:pt x="3913" y="19919"/>
                </a:lnTo>
                <a:lnTo>
                  <a:pt x="0" y="0"/>
                </a:lnTo>
                <a:lnTo>
                  <a:pt x="1956" y="0"/>
                </a:lnTo>
                <a:lnTo>
                  <a:pt x="3913" y="0"/>
                </a:lnTo>
                <a:lnTo>
                  <a:pt x="5869" y="0"/>
                </a:lnTo>
                <a:lnTo>
                  <a:pt x="7826" y="0"/>
                </a:lnTo>
                <a:lnTo>
                  <a:pt x="17608" y="17489"/>
                </a:lnTo>
                <a:lnTo>
                  <a:pt x="27391" y="33036"/>
                </a:lnTo>
                <a:lnTo>
                  <a:pt x="37173" y="46639"/>
                </a:lnTo>
                <a:lnTo>
                  <a:pt x="48260" y="58785"/>
                </a:lnTo>
                <a:lnTo>
                  <a:pt x="60652" y="70445"/>
                </a:lnTo>
                <a:lnTo>
                  <a:pt x="74347" y="83076"/>
                </a:lnTo>
                <a:lnTo>
                  <a:pt x="90000" y="95222"/>
                </a:lnTo>
                <a:lnTo>
                  <a:pt x="108260" y="108340"/>
                </a:lnTo>
                <a:lnTo>
                  <a:pt x="113478" y="109797"/>
                </a:lnTo>
                <a:lnTo>
                  <a:pt x="117391" y="111255"/>
                </a:lnTo>
                <a:lnTo>
                  <a:pt x="120000" y="114170"/>
                </a:lnTo>
                <a:lnTo>
                  <a:pt x="120000" y="117570"/>
                </a:lnTo>
                <a:lnTo>
                  <a:pt x="115434" y="119028"/>
                </a:lnTo>
                <a:lnTo>
                  <a:pt x="113478" y="120000"/>
                </a:lnTo>
                <a:lnTo>
                  <a:pt x="111521" y="120000"/>
                </a:lnTo>
                <a:lnTo>
                  <a:pt x="109565"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89" name="Google Shape;189;p21"/>
          <p:cNvSpPr/>
          <p:nvPr/>
        </p:nvSpPr>
        <p:spPr>
          <a:xfrm>
            <a:off x="5761037" y="4957762"/>
            <a:ext cx="80962" cy="184150"/>
          </a:xfrm>
          <a:custGeom>
            <a:avLst/>
            <a:gdLst/>
            <a:ahLst/>
            <a:cxnLst/>
            <a:rect l="l" t="t" r="r" b="b"/>
            <a:pathLst>
              <a:path w="120000" h="120000" extrusionOk="0">
                <a:moveTo>
                  <a:pt x="100384" y="120000"/>
                </a:moveTo>
                <a:lnTo>
                  <a:pt x="83076" y="108103"/>
                </a:lnTo>
                <a:lnTo>
                  <a:pt x="65769" y="93620"/>
                </a:lnTo>
                <a:lnTo>
                  <a:pt x="47307" y="78103"/>
                </a:lnTo>
                <a:lnTo>
                  <a:pt x="31153" y="61034"/>
                </a:lnTo>
                <a:lnTo>
                  <a:pt x="16153" y="43965"/>
                </a:lnTo>
                <a:lnTo>
                  <a:pt x="5769" y="28448"/>
                </a:lnTo>
                <a:lnTo>
                  <a:pt x="0" y="14482"/>
                </a:lnTo>
                <a:lnTo>
                  <a:pt x="2307" y="3103"/>
                </a:lnTo>
                <a:lnTo>
                  <a:pt x="3461" y="2586"/>
                </a:lnTo>
                <a:lnTo>
                  <a:pt x="5769" y="1551"/>
                </a:lnTo>
                <a:lnTo>
                  <a:pt x="6923" y="1034"/>
                </a:lnTo>
                <a:lnTo>
                  <a:pt x="9230" y="0"/>
                </a:lnTo>
                <a:lnTo>
                  <a:pt x="10384" y="1551"/>
                </a:lnTo>
                <a:lnTo>
                  <a:pt x="13846" y="3103"/>
                </a:lnTo>
                <a:lnTo>
                  <a:pt x="16153" y="4137"/>
                </a:lnTo>
                <a:lnTo>
                  <a:pt x="17307" y="5689"/>
                </a:lnTo>
                <a:lnTo>
                  <a:pt x="27692" y="18620"/>
                </a:lnTo>
                <a:lnTo>
                  <a:pt x="43846" y="32586"/>
                </a:lnTo>
                <a:lnTo>
                  <a:pt x="58846" y="47068"/>
                </a:lnTo>
                <a:lnTo>
                  <a:pt x="75000" y="62068"/>
                </a:lnTo>
                <a:lnTo>
                  <a:pt x="90000" y="77068"/>
                </a:lnTo>
                <a:lnTo>
                  <a:pt x="103846" y="91034"/>
                </a:lnTo>
                <a:lnTo>
                  <a:pt x="114230" y="105000"/>
                </a:lnTo>
                <a:lnTo>
                  <a:pt x="120000" y="117413"/>
                </a:lnTo>
                <a:lnTo>
                  <a:pt x="113076" y="118965"/>
                </a:lnTo>
                <a:lnTo>
                  <a:pt x="107307" y="120000"/>
                </a:lnTo>
                <a:lnTo>
                  <a:pt x="103846" y="120000"/>
                </a:lnTo>
                <a:lnTo>
                  <a:pt x="100384"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90" name="Google Shape;190;p21"/>
          <p:cNvSpPr/>
          <p:nvPr/>
        </p:nvSpPr>
        <p:spPr>
          <a:xfrm>
            <a:off x="5842000" y="4927600"/>
            <a:ext cx="103187" cy="33337"/>
          </a:xfrm>
          <a:custGeom>
            <a:avLst/>
            <a:gdLst/>
            <a:ahLst/>
            <a:cxnLst/>
            <a:rect l="l" t="t" r="r" b="b"/>
            <a:pathLst>
              <a:path w="120000" h="120000" extrusionOk="0">
                <a:moveTo>
                  <a:pt x="0" y="114285"/>
                </a:moveTo>
                <a:lnTo>
                  <a:pt x="10000" y="102857"/>
                </a:lnTo>
                <a:lnTo>
                  <a:pt x="24545" y="85714"/>
                </a:lnTo>
                <a:lnTo>
                  <a:pt x="44545" y="62857"/>
                </a:lnTo>
                <a:lnTo>
                  <a:pt x="65454" y="45714"/>
                </a:lnTo>
                <a:lnTo>
                  <a:pt x="85454" y="28571"/>
                </a:lnTo>
                <a:lnTo>
                  <a:pt x="103636" y="11428"/>
                </a:lnTo>
                <a:lnTo>
                  <a:pt x="115454" y="2857"/>
                </a:lnTo>
                <a:lnTo>
                  <a:pt x="120000" y="0"/>
                </a:lnTo>
                <a:lnTo>
                  <a:pt x="106363" y="34285"/>
                </a:lnTo>
                <a:lnTo>
                  <a:pt x="92727" y="60000"/>
                </a:lnTo>
                <a:lnTo>
                  <a:pt x="79090" y="85714"/>
                </a:lnTo>
                <a:lnTo>
                  <a:pt x="65454" y="102857"/>
                </a:lnTo>
                <a:lnTo>
                  <a:pt x="50000" y="111428"/>
                </a:lnTo>
                <a:lnTo>
                  <a:pt x="35454" y="120000"/>
                </a:lnTo>
                <a:lnTo>
                  <a:pt x="19090" y="120000"/>
                </a:lnTo>
                <a:lnTo>
                  <a:pt x="0" y="114285"/>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91" name="Google Shape;191;p21"/>
          <p:cNvSpPr/>
          <p:nvPr/>
        </p:nvSpPr>
        <p:spPr>
          <a:xfrm>
            <a:off x="5459412" y="4816475"/>
            <a:ext cx="117475" cy="96837"/>
          </a:xfrm>
          <a:custGeom>
            <a:avLst/>
            <a:gdLst/>
            <a:ahLst/>
            <a:cxnLst/>
            <a:rect l="l" t="t" r="r" b="b"/>
            <a:pathLst>
              <a:path w="120000" h="120000" extrusionOk="0">
                <a:moveTo>
                  <a:pt x="103783" y="120000"/>
                </a:moveTo>
                <a:lnTo>
                  <a:pt x="93243" y="116033"/>
                </a:lnTo>
                <a:lnTo>
                  <a:pt x="86756" y="113057"/>
                </a:lnTo>
                <a:lnTo>
                  <a:pt x="81081" y="113057"/>
                </a:lnTo>
                <a:lnTo>
                  <a:pt x="73783" y="111074"/>
                </a:lnTo>
                <a:lnTo>
                  <a:pt x="66486" y="107107"/>
                </a:lnTo>
                <a:lnTo>
                  <a:pt x="58378" y="101157"/>
                </a:lnTo>
                <a:lnTo>
                  <a:pt x="51081" y="96198"/>
                </a:lnTo>
                <a:lnTo>
                  <a:pt x="42162" y="92231"/>
                </a:lnTo>
                <a:lnTo>
                  <a:pt x="36486" y="84297"/>
                </a:lnTo>
                <a:lnTo>
                  <a:pt x="30000" y="77355"/>
                </a:lnTo>
                <a:lnTo>
                  <a:pt x="22702" y="71404"/>
                </a:lnTo>
                <a:lnTo>
                  <a:pt x="17027" y="64462"/>
                </a:lnTo>
                <a:lnTo>
                  <a:pt x="14594" y="59504"/>
                </a:lnTo>
                <a:lnTo>
                  <a:pt x="12162" y="53553"/>
                </a:lnTo>
                <a:lnTo>
                  <a:pt x="9729" y="49586"/>
                </a:lnTo>
                <a:lnTo>
                  <a:pt x="7297" y="44628"/>
                </a:lnTo>
                <a:lnTo>
                  <a:pt x="5675" y="38677"/>
                </a:lnTo>
                <a:lnTo>
                  <a:pt x="4864" y="32727"/>
                </a:lnTo>
                <a:lnTo>
                  <a:pt x="2432" y="26776"/>
                </a:lnTo>
                <a:lnTo>
                  <a:pt x="810" y="20826"/>
                </a:lnTo>
                <a:lnTo>
                  <a:pt x="810" y="16859"/>
                </a:lnTo>
                <a:lnTo>
                  <a:pt x="810" y="11900"/>
                </a:lnTo>
                <a:lnTo>
                  <a:pt x="810" y="7933"/>
                </a:lnTo>
                <a:lnTo>
                  <a:pt x="0" y="2975"/>
                </a:lnTo>
                <a:lnTo>
                  <a:pt x="2432" y="2975"/>
                </a:lnTo>
                <a:lnTo>
                  <a:pt x="3243" y="1983"/>
                </a:lnTo>
                <a:lnTo>
                  <a:pt x="5675" y="1983"/>
                </a:lnTo>
                <a:lnTo>
                  <a:pt x="7297" y="0"/>
                </a:lnTo>
                <a:lnTo>
                  <a:pt x="8108" y="4958"/>
                </a:lnTo>
                <a:lnTo>
                  <a:pt x="9729" y="8925"/>
                </a:lnTo>
                <a:lnTo>
                  <a:pt x="9729" y="13884"/>
                </a:lnTo>
                <a:lnTo>
                  <a:pt x="10540" y="17851"/>
                </a:lnTo>
                <a:lnTo>
                  <a:pt x="17027" y="34710"/>
                </a:lnTo>
                <a:lnTo>
                  <a:pt x="21891" y="43636"/>
                </a:lnTo>
                <a:lnTo>
                  <a:pt x="26756" y="52561"/>
                </a:lnTo>
                <a:lnTo>
                  <a:pt x="32432" y="64462"/>
                </a:lnTo>
                <a:lnTo>
                  <a:pt x="38918" y="69421"/>
                </a:lnTo>
                <a:lnTo>
                  <a:pt x="46216" y="77355"/>
                </a:lnTo>
                <a:lnTo>
                  <a:pt x="53513" y="83305"/>
                </a:lnTo>
                <a:lnTo>
                  <a:pt x="60810" y="90247"/>
                </a:lnTo>
                <a:lnTo>
                  <a:pt x="68108" y="95206"/>
                </a:lnTo>
                <a:lnTo>
                  <a:pt x="72162" y="98181"/>
                </a:lnTo>
                <a:lnTo>
                  <a:pt x="77027" y="101157"/>
                </a:lnTo>
                <a:lnTo>
                  <a:pt x="81081" y="102148"/>
                </a:lnTo>
                <a:lnTo>
                  <a:pt x="84324" y="105123"/>
                </a:lnTo>
                <a:lnTo>
                  <a:pt x="88378" y="107107"/>
                </a:lnTo>
                <a:lnTo>
                  <a:pt x="91621" y="108099"/>
                </a:lnTo>
                <a:lnTo>
                  <a:pt x="98108" y="110082"/>
                </a:lnTo>
                <a:lnTo>
                  <a:pt x="103783" y="111074"/>
                </a:lnTo>
                <a:lnTo>
                  <a:pt x="108648" y="111074"/>
                </a:lnTo>
                <a:lnTo>
                  <a:pt x="115135" y="113057"/>
                </a:lnTo>
                <a:lnTo>
                  <a:pt x="120000" y="114049"/>
                </a:lnTo>
                <a:lnTo>
                  <a:pt x="120000" y="116033"/>
                </a:lnTo>
                <a:lnTo>
                  <a:pt x="118378" y="116033"/>
                </a:lnTo>
                <a:lnTo>
                  <a:pt x="118378" y="117024"/>
                </a:lnTo>
                <a:lnTo>
                  <a:pt x="117567" y="119008"/>
                </a:lnTo>
                <a:lnTo>
                  <a:pt x="113513" y="119008"/>
                </a:lnTo>
                <a:lnTo>
                  <a:pt x="111081" y="119008"/>
                </a:lnTo>
                <a:lnTo>
                  <a:pt x="107837" y="120000"/>
                </a:lnTo>
                <a:lnTo>
                  <a:pt x="103783"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92" name="Google Shape;192;p21"/>
          <p:cNvSpPr/>
          <p:nvPr/>
        </p:nvSpPr>
        <p:spPr>
          <a:xfrm>
            <a:off x="5797550" y="4845050"/>
            <a:ext cx="187325" cy="49212"/>
          </a:xfrm>
          <a:custGeom>
            <a:avLst/>
            <a:gdLst/>
            <a:ahLst/>
            <a:cxnLst/>
            <a:rect l="l" t="t" r="r" b="b"/>
            <a:pathLst>
              <a:path w="120000" h="120000" extrusionOk="0">
                <a:moveTo>
                  <a:pt x="0" y="87619"/>
                </a:moveTo>
                <a:lnTo>
                  <a:pt x="0" y="87619"/>
                </a:lnTo>
                <a:lnTo>
                  <a:pt x="508" y="85714"/>
                </a:lnTo>
                <a:lnTo>
                  <a:pt x="1525" y="81904"/>
                </a:lnTo>
                <a:lnTo>
                  <a:pt x="15254" y="80000"/>
                </a:lnTo>
                <a:lnTo>
                  <a:pt x="27966" y="74285"/>
                </a:lnTo>
                <a:lnTo>
                  <a:pt x="40677" y="68571"/>
                </a:lnTo>
                <a:lnTo>
                  <a:pt x="52881" y="60952"/>
                </a:lnTo>
                <a:lnTo>
                  <a:pt x="65084" y="49523"/>
                </a:lnTo>
                <a:lnTo>
                  <a:pt x="78305" y="38095"/>
                </a:lnTo>
                <a:lnTo>
                  <a:pt x="90508" y="22857"/>
                </a:lnTo>
                <a:lnTo>
                  <a:pt x="103220" y="5714"/>
                </a:lnTo>
                <a:lnTo>
                  <a:pt x="105762" y="5714"/>
                </a:lnTo>
                <a:lnTo>
                  <a:pt x="108305" y="3809"/>
                </a:lnTo>
                <a:lnTo>
                  <a:pt x="112372" y="0"/>
                </a:lnTo>
                <a:lnTo>
                  <a:pt x="115423" y="0"/>
                </a:lnTo>
                <a:lnTo>
                  <a:pt x="118474" y="0"/>
                </a:lnTo>
                <a:lnTo>
                  <a:pt x="120000" y="3809"/>
                </a:lnTo>
                <a:lnTo>
                  <a:pt x="118983" y="9523"/>
                </a:lnTo>
                <a:lnTo>
                  <a:pt x="115932" y="15238"/>
                </a:lnTo>
                <a:lnTo>
                  <a:pt x="113898" y="26666"/>
                </a:lnTo>
                <a:lnTo>
                  <a:pt x="111355" y="32380"/>
                </a:lnTo>
                <a:lnTo>
                  <a:pt x="108305" y="43809"/>
                </a:lnTo>
                <a:lnTo>
                  <a:pt x="102711" y="57142"/>
                </a:lnTo>
                <a:lnTo>
                  <a:pt x="88983" y="80000"/>
                </a:lnTo>
                <a:lnTo>
                  <a:pt x="75762" y="97142"/>
                </a:lnTo>
                <a:lnTo>
                  <a:pt x="63559" y="110476"/>
                </a:lnTo>
                <a:lnTo>
                  <a:pt x="51355" y="120000"/>
                </a:lnTo>
                <a:lnTo>
                  <a:pt x="39152" y="120000"/>
                </a:lnTo>
                <a:lnTo>
                  <a:pt x="27457" y="116190"/>
                </a:lnTo>
                <a:lnTo>
                  <a:pt x="13728" y="104761"/>
                </a:lnTo>
                <a:lnTo>
                  <a:pt x="0" y="87619"/>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93" name="Google Shape;193;p21"/>
          <p:cNvSpPr/>
          <p:nvPr/>
        </p:nvSpPr>
        <p:spPr>
          <a:xfrm>
            <a:off x="5529262" y="4464050"/>
            <a:ext cx="463550" cy="406400"/>
          </a:xfrm>
          <a:custGeom>
            <a:avLst/>
            <a:gdLst/>
            <a:ahLst/>
            <a:cxnLst/>
            <a:rect l="l" t="t" r="r" b="b"/>
            <a:pathLst>
              <a:path w="120000" h="120000" extrusionOk="0">
                <a:moveTo>
                  <a:pt x="38630" y="120000"/>
                </a:moveTo>
                <a:lnTo>
                  <a:pt x="37397" y="120000"/>
                </a:lnTo>
                <a:lnTo>
                  <a:pt x="36575" y="119765"/>
                </a:lnTo>
                <a:lnTo>
                  <a:pt x="35547" y="119765"/>
                </a:lnTo>
                <a:lnTo>
                  <a:pt x="34315" y="119296"/>
                </a:lnTo>
                <a:lnTo>
                  <a:pt x="32876" y="118593"/>
                </a:lnTo>
                <a:lnTo>
                  <a:pt x="31643" y="117890"/>
                </a:lnTo>
                <a:lnTo>
                  <a:pt x="30410" y="117656"/>
                </a:lnTo>
                <a:lnTo>
                  <a:pt x="29383" y="116953"/>
                </a:lnTo>
                <a:lnTo>
                  <a:pt x="28356" y="116250"/>
                </a:lnTo>
                <a:lnTo>
                  <a:pt x="27123" y="115078"/>
                </a:lnTo>
                <a:lnTo>
                  <a:pt x="25890" y="114375"/>
                </a:lnTo>
                <a:lnTo>
                  <a:pt x="24246" y="113437"/>
                </a:lnTo>
                <a:lnTo>
                  <a:pt x="27945" y="114375"/>
                </a:lnTo>
                <a:lnTo>
                  <a:pt x="31849" y="114375"/>
                </a:lnTo>
                <a:lnTo>
                  <a:pt x="36164" y="114375"/>
                </a:lnTo>
                <a:lnTo>
                  <a:pt x="40479" y="113671"/>
                </a:lnTo>
                <a:lnTo>
                  <a:pt x="45205" y="112734"/>
                </a:lnTo>
                <a:lnTo>
                  <a:pt x="49520" y="111328"/>
                </a:lnTo>
                <a:lnTo>
                  <a:pt x="53835" y="109921"/>
                </a:lnTo>
                <a:lnTo>
                  <a:pt x="57739" y="108046"/>
                </a:lnTo>
                <a:lnTo>
                  <a:pt x="61643" y="106406"/>
                </a:lnTo>
                <a:lnTo>
                  <a:pt x="65342" y="104531"/>
                </a:lnTo>
                <a:lnTo>
                  <a:pt x="68424" y="102421"/>
                </a:lnTo>
                <a:lnTo>
                  <a:pt x="71506" y="100781"/>
                </a:lnTo>
                <a:lnTo>
                  <a:pt x="73767" y="98906"/>
                </a:lnTo>
                <a:lnTo>
                  <a:pt x="75616" y="97500"/>
                </a:lnTo>
                <a:lnTo>
                  <a:pt x="76849" y="96562"/>
                </a:lnTo>
                <a:lnTo>
                  <a:pt x="77054" y="95859"/>
                </a:lnTo>
                <a:lnTo>
                  <a:pt x="78904" y="92343"/>
                </a:lnTo>
                <a:lnTo>
                  <a:pt x="80136" y="87187"/>
                </a:lnTo>
                <a:lnTo>
                  <a:pt x="80753" y="81093"/>
                </a:lnTo>
                <a:lnTo>
                  <a:pt x="81369" y="76171"/>
                </a:lnTo>
                <a:lnTo>
                  <a:pt x="77465" y="77343"/>
                </a:lnTo>
                <a:lnTo>
                  <a:pt x="74589" y="77578"/>
                </a:lnTo>
                <a:lnTo>
                  <a:pt x="72534" y="78046"/>
                </a:lnTo>
                <a:lnTo>
                  <a:pt x="70684" y="77578"/>
                </a:lnTo>
                <a:lnTo>
                  <a:pt x="69041" y="76875"/>
                </a:lnTo>
                <a:lnTo>
                  <a:pt x="67191" y="75468"/>
                </a:lnTo>
                <a:lnTo>
                  <a:pt x="64726" y="73828"/>
                </a:lnTo>
                <a:lnTo>
                  <a:pt x="61643" y="71250"/>
                </a:lnTo>
                <a:lnTo>
                  <a:pt x="58972" y="70312"/>
                </a:lnTo>
                <a:lnTo>
                  <a:pt x="56506" y="69140"/>
                </a:lnTo>
                <a:lnTo>
                  <a:pt x="54041" y="68203"/>
                </a:lnTo>
                <a:lnTo>
                  <a:pt x="51575" y="66796"/>
                </a:lnTo>
                <a:lnTo>
                  <a:pt x="49520" y="65390"/>
                </a:lnTo>
                <a:lnTo>
                  <a:pt x="47260" y="63515"/>
                </a:lnTo>
                <a:lnTo>
                  <a:pt x="45205" y="62109"/>
                </a:lnTo>
                <a:lnTo>
                  <a:pt x="42945" y="60468"/>
                </a:lnTo>
                <a:lnTo>
                  <a:pt x="39246" y="57421"/>
                </a:lnTo>
                <a:lnTo>
                  <a:pt x="35547" y="53906"/>
                </a:lnTo>
                <a:lnTo>
                  <a:pt x="32260" y="50390"/>
                </a:lnTo>
                <a:lnTo>
                  <a:pt x="28561" y="46875"/>
                </a:lnTo>
                <a:lnTo>
                  <a:pt x="24863" y="43359"/>
                </a:lnTo>
                <a:lnTo>
                  <a:pt x="21164" y="39843"/>
                </a:lnTo>
                <a:lnTo>
                  <a:pt x="17465" y="35859"/>
                </a:lnTo>
                <a:lnTo>
                  <a:pt x="14178" y="32343"/>
                </a:lnTo>
                <a:lnTo>
                  <a:pt x="11301" y="28359"/>
                </a:lnTo>
                <a:lnTo>
                  <a:pt x="8835" y="24375"/>
                </a:lnTo>
                <a:lnTo>
                  <a:pt x="6780" y="20859"/>
                </a:lnTo>
                <a:lnTo>
                  <a:pt x="4931" y="17109"/>
                </a:lnTo>
                <a:lnTo>
                  <a:pt x="3287" y="13593"/>
                </a:lnTo>
                <a:lnTo>
                  <a:pt x="2054" y="9375"/>
                </a:lnTo>
                <a:lnTo>
                  <a:pt x="821" y="4687"/>
                </a:lnTo>
                <a:lnTo>
                  <a:pt x="0" y="0"/>
                </a:lnTo>
                <a:lnTo>
                  <a:pt x="205" y="0"/>
                </a:lnTo>
                <a:lnTo>
                  <a:pt x="821" y="0"/>
                </a:lnTo>
                <a:lnTo>
                  <a:pt x="1232" y="234"/>
                </a:lnTo>
                <a:lnTo>
                  <a:pt x="1438" y="234"/>
                </a:lnTo>
                <a:lnTo>
                  <a:pt x="3082" y="4453"/>
                </a:lnTo>
                <a:lnTo>
                  <a:pt x="4520" y="8203"/>
                </a:lnTo>
                <a:lnTo>
                  <a:pt x="6164" y="11718"/>
                </a:lnTo>
                <a:lnTo>
                  <a:pt x="7602" y="15234"/>
                </a:lnTo>
                <a:lnTo>
                  <a:pt x="9452" y="18750"/>
                </a:lnTo>
                <a:lnTo>
                  <a:pt x="11301" y="22265"/>
                </a:lnTo>
                <a:lnTo>
                  <a:pt x="13561" y="25781"/>
                </a:lnTo>
                <a:lnTo>
                  <a:pt x="15616" y="29296"/>
                </a:lnTo>
                <a:lnTo>
                  <a:pt x="19109" y="32812"/>
                </a:lnTo>
                <a:lnTo>
                  <a:pt x="24863" y="37734"/>
                </a:lnTo>
                <a:lnTo>
                  <a:pt x="31849" y="43593"/>
                </a:lnTo>
                <a:lnTo>
                  <a:pt x="39863" y="50390"/>
                </a:lnTo>
                <a:lnTo>
                  <a:pt x="47876" y="56250"/>
                </a:lnTo>
                <a:lnTo>
                  <a:pt x="55068" y="61406"/>
                </a:lnTo>
                <a:lnTo>
                  <a:pt x="60821" y="64921"/>
                </a:lnTo>
                <a:lnTo>
                  <a:pt x="64520" y="66328"/>
                </a:lnTo>
                <a:lnTo>
                  <a:pt x="67191" y="65390"/>
                </a:lnTo>
                <a:lnTo>
                  <a:pt x="69657" y="63984"/>
                </a:lnTo>
                <a:lnTo>
                  <a:pt x="72534" y="62578"/>
                </a:lnTo>
                <a:lnTo>
                  <a:pt x="75205" y="61406"/>
                </a:lnTo>
                <a:lnTo>
                  <a:pt x="77671" y="60468"/>
                </a:lnTo>
                <a:lnTo>
                  <a:pt x="80136" y="59765"/>
                </a:lnTo>
                <a:lnTo>
                  <a:pt x="82602" y="59765"/>
                </a:lnTo>
                <a:lnTo>
                  <a:pt x="85068" y="60234"/>
                </a:lnTo>
                <a:lnTo>
                  <a:pt x="85068" y="60468"/>
                </a:lnTo>
                <a:lnTo>
                  <a:pt x="84452" y="61171"/>
                </a:lnTo>
                <a:lnTo>
                  <a:pt x="84246" y="62109"/>
                </a:lnTo>
                <a:lnTo>
                  <a:pt x="83835" y="63281"/>
                </a:lnTo>
                <a:lnTo>
                  <a:pt x="81986" y="64218"/>
                </a:lnTo>
                <a:lnTo>
                  <a:pt x="80136" y="65390"/>
                </a:lnTo>
                <a:lnTo>
                  <a:pt x="78287" y="66328"/>
                </a:lnTo>
                <a:lnTo>
                  <a:pt x="76438" y="67031"/>
                </a:lnTo>
                <a:lnTo>
                  <a:pt x="74589" y="68203"/>
                </a:lnTo>
                <a:lnTo>
                  <a:pt x="72739" y="69140"/>
                </a:lnTo>
                <a:lnTo>
                  <a:pt x="70684" y="69843"/>
                </a:lnTo>
                <a:lnTo>
                  <a:pt x="68835" y="71015"/>
                </a:lnTo>
                <a:lnTo>
                  <a:pt x="69041" y="73125"/>
                </a:lnTo>
                <a:lnTo>
                  <a:pt x="70068" y="74062"/>
                </a:lnTo>
                <a:lnTo>
                  <a:pt x="71301" y="74765"/>
                </a:lnTo>
                <a:lnTo>
                  <a:pt x="73150" y="74765"/>
                </a:lnTo>
                <a:lnTo>
                  <a:pt x="75000" y="74765"/>
                </a:lnTo>
                <a:lnTo>
                  <a:pt x="76438" y="74531"/>
                </a:lnTo>
                <a:lnTo>
                  <a:pt x="78287" y="74062"/>
                </a:lnTo>
                <a:lnTo>
                  <a:pt x="79520" y="73828"/>
                </a:lnTo>
                <a:lnTo>
                  <a:pt x="82397" y="71718"/>
                </a:lnTo>
                <a:lnTo>
                  <a:pt x="86506" y="67500"/>
                </a:lnTo>
                <a:lnTo>
                  <a:pt x="92054" y="62578"/>
                </a:lnTo>
                <a:lnTo>
                  <a:pt x="98219" y="56953"/>
                </a:lnTo>
                <a:lnTo>
                  <a:pt x="104383" y="51796"/>
                </a:lnTo>
                <a:lnTo>
                  <a:pt x="109931" y="47109"/>
                </a:lnTo>
                <a:lnTo>
                  <a:pt x="113835" y="44296"/>
                </a:lnTo>
                <a:lnTo>
                  <a:pt x="116095" y="44062"/>
                </a:lnTo>
                <a:lnTo>
                  <a:pt x="113630" y="47578"/>
                </a:lnTo>
                <a:lnTo>
                  <a:pt x="110958" y="51328"/>
                </a:lnTo>
                <a:lnTo>
                  <a:pt x="108082" y="54843"/>
                </a:lnTo>
                <a:lnTo>
                  <a:pt x="105000" y="58828"/>
                </a:lnTo>
                <a:lnTo>
                  <a:pt x="101917" y="62109"/>
                </a:lnTo>
                <a:lnTo>
                  <a:pt x="98630" y="64921"/>
                </a:lnTo>
                <a:lnTo>
                  <a:pt x="95136" y="67500"/>
                </a:lnTo>
                <a:lnTo>
                  <a:pt x="91849" y="69140"/>
                </a:lnTo>
                <a:lnTo>
                  <a:pt x="88767" y="71718"/>
                </a:lnTo>
                <a:lnTo>
                  <a:pt x="86506" y="73359"/>
                </a:lnTo>
                <a:lnTo>
                  <a:pt x="85273" y="75234"/>
                </a:lnTo>
                <a:lnTo>
                  <a:pt x="84657" y="76640"/>
                </a:lnTo>
                <a:lnTo>
                  <a:pt x="84452" y="78750"/>
                </a:lnTo>
                <a:lnTo>
                  <a:pt x="84246" y="81562"/>
                </a:lnTo>
                <a:lnTo>
                  <a:pt x="84246" y="85078"/>
                </a:lnTo>
                <a:lnTo>
                  <a:pt x="83835" y="89531"/>
                </a:lnTo>
                <a:lnTo>
                  <a:pt x="84452" y="95859"/>
                </a:lnTo>
                <a:lnTo>
                  <a:pt x="88356" y="96796"/>
                </a:lnTo>
                <a:lnTo>
                  <a:pt x="94520" y="95156"/>
                </a:lnTo>
                <a:lnTo>
                  <a:pt x="101917" y="90937"/>
                </a:lnTo>
                <a:lnTo>
                  <a:pt x="109315" y="87187"/>
                </a:lnTo>
                <a:lnTo>
                  <a:pt x="115479" y="83906"/>
                </a:lnTo>
                <a:lnTo>
                  <a:pt x="119383" y="83671"/>
                </a:lnTo>
                <a:lnTo>
                  <a:pt x="119999" y="87421"/>
                </a:lnTo>
                <a:lnTo>
                  <a:pt x="119383" y="87890"/>
                </a:lnTo>
                <a:lnTo>
                  <a:pt x="118561" y="88125"/>
                </a:lnTo>
                <a:lnTo>
                  <a:pt x="117945" y="88593"/>
                </a:lnTo>
                <a:lnTo>
                  <a:pt x="116917" y="88828"/>
                </a:lnTo>
                <a:lnTo>
                  <a:pt x="111164" y="90000"/>
                </a:lnTo>
                <a:lnTo>
                  <a:pt x="106027" y="91171"/>
                </a:lnTo>
                <a:lnTo>
                  <a:pt x="101301" y="93281"/>
                </a:lnTo>
                <a:lnTo>
                  <a:pt x="96780" y="95156"/>
                </a:lnTo>
                <a:lnTo>
                  <a:pt x="92465" y="97265"/>
                </a:lnTo>
                <a:lnTo>
                  <a:pt x="87739" y="98906"/>
                </a:lnTo>
                <a:lnTo>
                  <a:pt x="82602" y="100312"/>
                </a:lnTo>
                <a:lnTo>
                  <a:pt x="76849" y="100781"/>
                </a:lnTo>
                <a:lnTo>
                  <a:pt x="72739" y="105234"/>
                </a:lnTo>
                <a:lnTo>
                  <a:pt x="68424" y="108750"/>
                </a:lnTo>
                <a:lnTo>
                  <a:pt x="63493" y="112265"/>
                </a:lnTo>
                <a:lnTo>
                  <a:pt x="58561" y="114843"/>
                </a:lnTo>
                <a:lnTo>
                  <a:pt x="53424" y="116953"/>
                </a:lnTo>
                <a:lnTo>
                  <a:pt x="48287" y="118593"/>
                </a:lnTo>
                <a:lnTo>
                  <a:pt x="43356" y="119765"/>
                </a:lnTo>
                <a:lnTo>
                  <a:pt x="38630"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94" name="Google Shape;194;p21"/>
          <p:cNvSpPr/>
          <p:nvPr/>
        </p:nvSpPr>
        <p:spPr>
          <a:xfrm>
            <a:off x="6475412" y="3706812"/>
            <a:ext cx="250825" cy="1162050"/>
          </a:xfrm>
          <a:custGeom>
            <a:avLst/>
            <a:gdLst/>
            <a:ahLst/>
            <a:cxnLst/>
            <a:rect l="l" t="t" r="r" b="b"/>
            <a:pathLst>
              <a:path w="120000" h="120000" extrusionOk="0">
                <a:moveTo>
                  <a:pt x="91230" y="119180"/>
                </a:moveTo>
                <a:lnTo>
                  <a:pt x="92365" y="118934"/>
                </a:lnTo>
                <a:lnTo>
                  <a:pt x="93880" y="118442"/>
                </a:lnTo>
                <a:lnTo>
                  <a:pt x="96151" y="117704"/>
                </a:lnTo>
                <a:lnTo>
                  <a:pt x="99558" y="116803"/>
                </a:lnTo>
                <a:lnTo>
                  <a:pt x="98422" y="110081"/>
                </a:lnTo>
                <a:lnTo>
                  <a:pt x="98044" y="102622"/>
                </a:lnTo>
                <a:lnTo>
                  <a:pt x="99179" y="95163"/>
                </a:lnTo>
                <a:lnTo>
                  <a:pt x="102586" y="88770"/>
                </a:lnTo>
                <a:lnTo>
                  <a:pt x="102586" y="86229"/>
                </a:lnTo>
                <a:lnTo>
                  <a:pt x="101451" y="83360"/>
                </a:lnTo>
                <a:lnTo>
                  <a:pt x="100315" y="80573"/>
                </a:lnTo>
                <a:lnTo>
                  <a:pt x="100694" y="78278"/>
                </a:lnTo>
                <a:lnTo>
                  <a:pt x="102586" y="77377"/>
                </a:lnTo>
                <a:lnTo>
                  <a:pt x="106372" y="75655"/>
                </a:lnTo>
                <a:lnTo>
                  <a:pt x="110536" y="73688"/>
                </a:lnTo>
                <a:lnTo>
                  <a:pt x="114321" y="72213"/>
                </a:lnTo>
                <a:lnTo>
                  <a:pt x="112807" y="68934"/>
                </a:lnTo>
                <a:lnTo>
                  <a:pt x="110914" y="65655"/>
                </a:lnTo>
                <a:lnTo>
                  <a:pt x="108643" y="62459"/>
                </a:lnTo>
                <a:lnTo>
                  <a:pt x="105993" y="59016"/>
                </a:lnTo>
                <a:lnTo>
                  <a:pt x="105236" y="56065"/>
                </a:lnTo>
                <a:lnTo>
                  <a:pt x="104100" y="53278"/>
                </a:lnTo>
                <a:lnTo>
                  <a:pt x="102586" y="50409"/>
                </a:lnTo>
                <a:lnTo>
                  <a:pt x="100315" y="47786"/>
                </a:lnTo>
                <a:lnTo>
                  <a:pt x="97287" y="44918"/>
                </a:lnTo>
                <a:lnTo>
                  <a:pt x="93501" y="42213"/>
                </a:lnTo>
                <a:lnTo>
                  <a:pt x="90094" y="39426"/>
                </a:lnTo>
                <a:lnTo>
                  <a:pt x="85552" y="36639"/>
                </a:lnTo>
                <a:lnTo>
                  <a:pt x="81388" y="35737"/>
                </a:lnTo>
                <a:lnTo>
                  <a:pt x="78738" y="34754"/>
                </a:lnTo>
                <a:lnTo>
                  <a:pt x="76466" y="33770"/>
                </a:lnTo>
                <a:lnTo>
                  <a:pt x="74195" y="32704"/>
                </a:lnTo>
                <a:lnTo>
                  <a:pt x="72302" y="31557"/>
                </a:lnTo>
                <a:lnTo>
                  <a:pt x="70031" y="30491"/>
                </a:lnTo>
                <a:lnTo>
                  <a:pt x="68138" y="29344"/>
                </a:lnTo>
                <a:lnTo>
                  <a:pt x="65867" y="28196"/>
                </a:lnTo>
                <a:lnTo>
                  <a:pt x="63974" y="28524"/>
                </a:lnTo>
                <a:lnTo>
                  <a:pt x="59432" y="29262"/>
                </a:lnTo>
                <a:lnTo>
                  <a:pt x="53375" y="30491"/>
                </a:lnTo>
                <a:lnTo>
                  <a:pt x="45425" y="31803"/>
                </a:lnTo>
                <a:lnTo>
                  <a:pt x="37476" y="33278"/>
                </a:lnTo>
                <a:lnTo>
                  <a:pt x="29905" y="34672"/>
                </a:lnTo>
                <a:lnTo>
                  <a:pt x="23848" y="35655"/>
                </a:lnTo>
                <a:lnTo>
                  <a:pt x="19684" y="36229"/>
                </a:lnTo>
                <a:lnTo>
                  <a:pt x="17413" y="36475"/>
                </a:lnTo>
                <a:lnTo>
                  <a:pt x="14763" y="36721"/>
                </a:lnTo>
                <a:lnTo>
                  <a:pt x="12492" y="36967"/>
                </a:lnTo>
                <a:lnTo>
                  <a:pt x="10220" y="37131"/>
                </a:lnTo>
                <a:lnTo>
                  <a:pt x="7949" y="37213"/>
                </a:lnTo>
                <a:lnTo>
                  <a:pt x="5678" y="37377"/>
                </a:lnTo>
                <a:lnTo>
                  <a:pt x="3028" y="37213"/>
                </a:lnTo>
                <a:lnTo>
                  <a:pt x="757" y="36967"/>
                </a:lnTo>
                <a:lnTo>
                  <a:pt x="0" y="36475"/>
                </a:lnTo>
                <a:lnTo>
                  <a:pt x="0" y="36229"/>
                </a:lnTo>
                <a:lnTo>
                  <a:pt x="0" y="35983"/>
                </a:lnTo>
                <a:lnTo>
                  <a:pt x="0" y="35491"/>
                </a:lnTo>
                <a:lnTo>
                  <a:pt x="6435" y="35491"/>
                </a:lnTo>
                <a:lnTo>
                  <a:pt x="13249" y="35000"/>
                </a:lnTo>
                <a:lnTo>
                  <a:pt x="19684" y="34262"/>
                </a:lnTo>
                <a:lnTo>
                  <a:pt x="27255" y="33278"/>
                </a:lnTo>
                <a:lnTo>
                  <a:pt x="34447" y="32295"/>
                </a:lnTo>
                <a:lnTo>
                  <a:pt x="41261" y="31229"/>
                </a:lnTo>
                <a:lnTo>
                  <a:pt x="46940" y="30245"/>
                </a:lnTo>
                <a:lnTo>
                  <a:pt x="52239" y="29344"/>
                </a:lnTo>
                <a:lnTo>
                  <a:pt x="54889" y="28606"/>
                </a:lnTo>
                <a:lnTo>
                  <a:pt x="57160" y="28278"/>
                </a:lnTo>
                <a:lnTo>
                  <a:pt x="59053" y="27950"/>
                </a:lnTo>
                <a:lnTo>
                  <a:pt x="59432" y="27704"/>
                </a:lnTo>
                <a:lnTo>
                  <a:pt x="59053" y="27295"/>
                </a:lnTo>
                <a:lnTo>
                  <a:pt x="57917" y="26803"/>
                </a:lnTo>
                <a:lnTo>
                  <a:pt x="56782" y="26065"/>
                </a:lnTo>
                <a:lnTo>
                  <a:pt x="54511" y="25000"/>
                </a:lnTo>
                <a:lnTo>
                  <a:pt x="53375" y="22049"/>
                </a:lnTo>
                <a:lnTo>
                  <a:pt x="54511" y="19098"/>
                </a:lnTo>
                <a:lnTo>
                  <a:pt x="56782" y="15901"/>
                </a:lnTo>
                <a:lnTo>
                  <a:pt x="59432" y="12868"/>
                </a:lnTo>
                <a:lnTo>
                  <a:pt x="57160" y="10737"/>
                </a:lnTo>
                <a:lnTo>
                  <a:pt x="56025" y="9426"/>
                </a:lnTo>
                <a:lnTo>
                  <a:pt x="54889" y="8278"/>
                </a:lnTo>
                <a:lnTo>
                  <a:pt x="53753" y="6967"/>
                </a:lnTo>
                <a:lnTo>
                  <a:pt x="50347" y="5983"/>
                </a:lnTo>
                <a:lnTo>
                  <a:pt x="46561" y="5163"/>
                </a:lnTo>
                <a:lnTo>
                  <a:pt x="42018" y="4262"/>
                </a:lnTo>
                <a:lnTo>
                  <a:pt x="37476" y="3524"/>
                </a:lnTo>
                <a:lnTo>
                  <a:pt x="32933" y="2786"/>
                </a:lnTo>
                <a:lnTo>
                  <a:pt x="27634" y="2049"/>
                </a:lnTo>
                <a:lnTo>
                  <a:pt x="22712" y="1475"/>
                </a:lnTo>
                <a:lnTo>
                  <a:pt x="17413" y="983"/>
                </a:lnTo>
                <a:lnTo>
                  <a:pt x="17413" y="573"/>
                </a:lnTo>
                <a:lnTo>
                  <a:pt x="17413" y="327"/>
                </a:lnTo>
                <a:lnTo>
                  <a:pt x="18170" y="245"/>
                </a:lnTo>
                <a:lnTo>
                  <a:pt x="19684" y="0"/>
                </a:lnTo>
                <a:lnTo>
                  <a:pt x="21577" y="0"/>
                </a:lnTo>
                <a:lnTo>
                  <a:pt x="23091" y="0"/>
                </a:lnTo>
                <a:lnTo>
                  <a:pt x="24984" y="0"/>
                </a:lnTo>
                <a:lnTo>
                  <a:pt x="26119" y="81"/>
                </a:lnTo>
                <a:lnTo>
                  <a:pt x="31798" y="737"/>
                </a:lnTo>
                <a:lnTo>
                  <a:pt x="37476" y="1557"/>
                </a:lnTo>
                <a:lnTo>
                  <a:pt x="43154" y="2704"/>
                </a:lnTo>
                <a:lnTo>
                  <a:pt x="48075" y="4016"/>
                </a:lnTo>
                <a:lnTo>
                  <a:pt x="52618" y="5409"/>
                </a:lnTo>
                <a:lnTo>
                  <a:pt x="56025" y="6721"/>
                </a:lnTo>
                <a:lnTo>
                  <a:pt x="59053" y="8032"/>
                </a:lnTo>
                <a:lnTo>
                  <a:pt x="60567" y="9180"/>
                </a:lnTo>
                <a:lnTo>
                  <a:pt x="61703" y="12622"/>
                </a:lnTo>
                <a:lnTo>
                  <a:pt x="61324" y="16065"/>
                </a:lnTo>
                <a:lnTo>
                  <a:pt x="60567" y="19344"/>
                </a:lnTo>
                <a:lnTo>
                  <a:pt x="60189" y="22868"/>
                </a:lnTo>
                <a:lnTo>
                  <a:pt x="59432" y="23606"/>
                </a:lnTo>
                <a:lnTo>
                  <a:pt x="59432" y="24016"/>
                </a:lnTo>
                <a:lnTo>
                  <a:pt x="59432" y="24344"/>
                </a:lnTo>
                <a:lnTo>
                  <a:pt x="59432" y="24836"/>
                </a:lnTo>
                <a:lnTo>
                  <a:pt x="59432" y="25081"/>
                </a:lnTo>
                <a:lnTo>
                  <a:pt x="59432" y="25245"/>
                </a:lnTo>
                <a:lnTo>
                  <a:pt x="59432" y="25491"/>
                </a:lnTo>
                <a:lnTo>
                  <a:pt x="60189" y="25737"/>
                </a:lnTo>
                <a:lnTo>
                  <a:pt x="62460" y="25983"/>
                </a:lnTo>
                <a:lnTo>
                  <a:pt x="63974" y="26229"/>
                </a:lnTo>
                <a:lnTo>
                  <a:pt x="65867" y="26475"/>
                </a:lnTo>
                <a:lnTo>
                  <a:pt x="68138" y="26721"/>
                </a:lnTo>
                <a:lnTo>
                  <a:pt x="70788" y="27459"/>
                </a:lnTo>
                <a:lnTo>
                  <a:pt x="73059" y="27950"/>
                </a:lnTo>
                <a:lnTo>
                  <a:pt x="74195" y="28360"/>
                </a:lnTo>
                <a:lnTo>
                  <a:pt x="75709" y="28852"/>
                </a:lnTo>
                <a:lnTo>
                  <a:pt x="78738" y="30983"/>
                </a:lnTo>
                <a:lnTo>
                  <a:pt x="82145" y="32950"/>
                </a:lnTo>
                <a:lnTo>
                  <a:pt x="85552" y="34918"/>
                </a:lnTo>
                <a:lnTo>
                  <a:pt x="91230" y="36639"/>
                </a:lnTo>
                <a:lnTo>
                  <a:pt x="97287" y="39426"/>
                </a:lnTo>
                <a:lnTo>
                  <a:pt x="101829" y="42213"/>
                </a:lnTo>
                <a:lnTo>
                  <a:pt x="105236" y="45081"/>
                </a:lnTo>
                <a:lnTo>
                  <a:pt x="107129" y="47868"/>
                </a:lnTo>
                <a:lnTo>
                  <a:pt x="108264" y="50655"/>
                </a:lnTo>
                <a:lnTo>
                  <a:pt x="109400" y="53606"/>
                </a:lnTo>
                <a:lnTo>
                  <a:pt x="109779" y="56557"/>
                </a:lnTo>
                <a:lnTo>
                  <a:pt x="110914" y="59508"/>
                </a:lnTo>
                <a:lnTo>
                  <a:pt x="115457" y="63196"/>
                </a:lnTo>
                <a:lnTo>
                  <a:pt x="118864" y="66229"/>
                </a:lnTo>
                <a:lnTo>
                  <a:pt x="120000" y="69262"/>
                </a:lnTo>
                <a:lnTo>
                  <a:pt x="119621" y="72950"/>
                </a:lnTo>
                <a:lnTo>
                  <a:pt x="112807" y="77049"/>
                </a:lnTo>
                <a:lnTo>
                  <a:pt x="110536" y="80573"/>
                </a:lnTo>
                <a:lnTo>
                  <a:pt x="110536" y="84344"/>
                </a:lnTo>
                <a:lnTo>
                  <a:pt x="110914" y="88770"/>
                </a:lnTo>
                <a:lnTo>
                  <a:pt x="108264" y="91475"/>
                </a:lnTo>
                <a:lnTo>
                  <a:pt x="106372" y="93688"/>
                </a:lnTo>
                <a:lnTo>
                  <a:pt x="105993" y="95983"/>
                </a:lnTo>
                <a:lnTo>
                  <a:pt x="105236" y="99098"/>
                </a:lnTo>
                <a:lnTo>
                  <a:pt x="104100" y="103606"/>
                </a:lnTo>
                <a:lnTo>
                  <a:pt x="105236" y="108360"/>
                </a:lnTo>
                <a:lnTo>
                  <a:pt x="106372" y="113114"/>
                </a:lnTo>
                <a:lnTo>
                  <a:pt x="107129" y="117950"/>
                </a:lnTo>
                <a:lnTo>
                  <a:pt x="104100" y="118934"/>
                </a:lnTo>
                <a:lnTo>
                  <a:pt x="99558" y="119754"/>
                </a:lnTo>
                <a:lnTo>
                  <a:pt x="94637" y="120000"/>
                </a:lnTo>
                <a:lnTo>
                  <a:pt x="91230" y="11918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95" name="Google Shape;195;p21"/>
          <p:cNvSpPr/>
          <p:nvPr/>
        </p:nvSpPr>
        <p:spPr>
          <a:xfrm>
            <a:off x="5965825" y="4637087"/>
            <a:ext cx="184150" cy="52387"/>
          </a:xfrm>
          <a:custGeom>
            <a:avLst/>
            <a:gdLst/>
            <a:ahLst/>
            <a:cxnLst/>
            <a:rect l="l" t="t" r="r" b="b"/>
            <a:pathLst>
              <a:path w="120000" h="120000" extrusionOk="0">
                <a:moveTo>
                  <a:pt x="29482" y="81230"/>
                </a:moveTo>
                <a:lnTo>
                  <a:pt x="25344" y="77538"/>
                </a:lnTo>
                <a:lnTo>
                  <a:pt x="22241" y="73846"/>
                </a:lnTo>
                <a:lnTo>
                  <a:pt x="19137" y="68307"/>
                </a:lnTo>
                <a:lnTo>
                  <a:pt x="17068" y="62769"/>
                </a:lnTo>
                <a:lnTo>
                  <a:pt x="14482" y="57230"/>
                </a:lnTo>
                <a:lnTo>
                  <a:pt x="11379" y="49846"/>
                </a:lnTo>
                <a:lnTo>
                  <a:pt x="9310" y="40615"/>
                </a:lnTo>
                <a:lnTo>
                  <a:pt x="6206" y="33230"/>
                </a:lnTo>
                <a:lnTo>
                  <a:pt x="4655" y="24000"/>
                </a:lnTo>
                <a:lnTo>
                  <a:pt x="3103" y="16615"/>
                </a:lnTo>
                <a:lnTo>
                  <a:pt x="1551" y="7384"/>
                </a:lnTo>
                <a:lnTo>
                  <a:pt x="0" y="0"/>
                </a:lnTo>
                <a:lnTo>
                  <a:pt x="12931" y="7384"/>
                </a:lnTo>
                <a:lnTo>
                  <a:pt x="23793" y="22153"/>
                </a:lnTo>
                <a:lnTo>
                  <a:pt x="33103" y="35076"/>
                </a:lnTo>
                <a:lnTo>
                  <a:pt x="42413" y="49846"/>
                </a:lnTo>
                <a:lnTo>
                  <a:pt x="52758" y="57230"/>
                </a:lnTo>
                <a:lnTo>
                  <a:pt x="63620" y="60923"/>
                </a:lnTo>
                <a:lnTo>
                  <a:pt x="76551" y="57230"/>
                </a:lnTo>
                <a:lnTo>
                  <a:pt x="92068" y="44307"/>
                </a:lnTo>
                <a:lnTo>
                  <a:pt x="93620" y="40615"/>
                </a:lnTo>
                <a:lnTo>
                  <a:pt x="96724" y="35076"/>
                </a:lnTo>
                <a:lnTo>
                  <a:pt x="101379" y="29538"/>
                </a:lnTo>
                <a:lnTo>
                  <a:pt x="105000" y="24000"/>
                </a:lnTo>
                <a:lnTo>
                  <a:pt x="109655" y="18461"/>
                </a:lnTo>
                <a:lnTo>
                  <a:pt x="113793" y="16615"/>
                </a:lnTo>
                <a:lnTo>
                  <a:pt x="117413" y="16615"/>
                </a:lnTo>
                <a:lnTo>
                  <a:pt x="120000" y="22153"/>
                </a:lnTo>
                <a:lnTo>
                  <a:pt x="116896" y="33230"/>
                </a:lnTo>
                <a:lnTo>
                  <a:pt x="112758" y="44307"/>
                </a:lnTo>
                <a:lnTo>
                  <a:pt x="109655" y="55384"/>
                </a:lnTo>
                <a:lnTo>
                  <a:pt x="106551" y="66461"/>
                </a:lnTo>
                <a:lnTo>
                  <a:pt x="93620" y="86769"/>
                </a:lnTo>
                <a:lnTo>
                  <a:pt x="84310" y="103384"/>
                </a:lnTo>
                <a:lnTo>
                  <a:pt x="76551" y="114461"/>
                </a:lnTo>
                <a:lnTo>
                  <a:pt x="70344" y="120000"/>
                </a:lnTo>
                <a:lnTo>
                  <a:pt x="63620" y="118153"/>
                </a:lnTo>
                <a:lnTo>
                  <a:pt x="54827" y="112615"/>
                </a:lnTo>
                <a:lnTo>
                  <a:pt x="43965" y="101538"/>
                </a:lnTo>
                <a:lnTo>
                  <a:pt x="29482" y="8123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96" name="Google Shape;196;p21"/>
          <p:cNvSpPr/>
          <p:nvPr/>
        </p:nvSpPr>
        <p:spPr>
          <a:xfrm>
            <a:off x="6137275" y="4418012"/>
            <a:ext cx="33337" cy="203200"/>
          </a:xfrm>
          <a:custGeom>
            <a:avLst/>
            <a:gdLst/>
            <a:ahLst/>
            <a:cxnLst/>
            <a:rect l="l" t="t" r="r" b="b"/>
            <a:pathLst>
              <a:path w="120000" h="120000" extrusionOk="0">
                <a:moveTo>
                  <a:pt x="0" y="119062"/>
                </a:moveTo>
                <a:lnTo>
                  <a:pt x="8571" y="100781"/>
                </a:lnTo>
                <a:lnTo>
                  <a:pt x="37142" y="60937"/>
                </a:lnTo>
                <a:lnTo>
                  <a:pt x="62857" y="20625"/>
                </a:lnTo>
                <a:lnTo>
                  <a:pt x="77142" y="0"/>
                </a:lnTo>
                <a:lnTo>
                  <a:pt x="85714" y="937"/>
                </a:lnTo>
                <a:lnTo>
                  <a:pt x="97142" y="1406"/>
                </a:lnTo>
                <a:lnTo>
                  <a:pt x="114285" y="2343"/>
                </a:lnTo>
                <a:lnTo>
                  <a:pt x="120000" y="2812"/>
                </a:lnTo>
                <a:lnTo>
                  <a:pt x="120000" y="30468"/>
                </a:lnTo>
                <a:lnTo>
                  <a:pt x="111428" y="61875"/>
                </a:lnTo>
                <a:lnTo>
                  <a:pt x="85714" y="93281"/>
                </a:lnTo>
                <a:lnTo>
                  <a:pt x="28571" y="119062"/>
                </a:lnTo>
                <a:lnTo>
                  <a:pt x="17142" y="120000"/>
                </a:lnTo>
                <a:lnTo>
                  <a:pt x="8571" y="120000"/>
                </a:lnTo>
                <a:lnTo>
                  <a:pt x="2857" y="120000"/>
                </a:lnTo>
                <a:lnTo>
                  <a:pt x="0" y="119062"/>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97" name="Google Shape;197;p21"/>
          <p:cNvSpPr/>
          <p:nvPr/>
        </p:nvSpPr>
        <p:spPr>
          <a:xfrm>
            <a:off x="5630862" y="4492625"/>
            <a:ext cx="84137" cy="127000"/>
          </a:xfrm>
          <a:custGeom>
            <a:avLst/>
            <a:gdLst/>
            <a:ahLst/>
            <a:cxnLst/>
            <a:rect l="l" t="t" r="r" b="b"/>
            <a:pathLst>
              <a:path w="120000" h="120000" extrusionOk="0">
                <a:moveTo>
                  <a:pt x="114444" y="120000"/>
                </a:moveTo>
                <a:lnTo>
                  <a:pt x="111111" y="117750"/>
                </a:lnTo>
                <a:lnTo>
                  <a:pt x="107777" y="115500"/>
                </a:lnTo>
                <a:lnTo>
                  <a:pt x="104444" y="113250"/>
                </a:lnTo>
                <a:lnTo>
                  <a:pt x="100000" y="110250"/>
                </a:lnTo>
                <a:lnTo>
                  <a:pt x="91111" y="104250"/>
                </a:lnTo>
                <a:lnTo>
                  <a:pt x="83333" y="97500"/>
                </a:lnTo>
                <a:lnTo>
                  <a:pt x="76666" y="92250"/>
                </a:lnTo>
                <a:lnTo>
                  <a:pt x="67777" y="86250"/>
                </a:lnTo>
                <a:lnTo>
                  <a:pt x="61111" y="81000"/>
                </a:lnTo>
                <a:lnTo>
                  <a:pt x="53333" y="74250"/>
                </a:lnTo>
                <a:lnTo>
                  <a:pt x="46666" y="69750"/>
                </a:lnTo>
                <a:lnTo>
                  <a:pt x="37777" y="64500"/>
                </a:lnTo>
                <a:lnTo>
                  <a:pt x="26666" y="48750"/>
                </a:lnTo>
                <a:lnTo>
                  <a:pt x="16666" y="33000"/>
                </a:lnTo>
                <a:lnTo>
                  <a:pt x="8888" y="17250"/>
                </a:lnTo>
                <a:lnTo>
                  <a:pt x="0" y="0"/>
                </a:lnTo>
                <a:lnTo>
                  <a:pt x="12222" y="6000"/>
                </a:lnTo>
                <a:lnTo>
                  <a:pt x="24444" y="17250"/>
                </a:lnTo>
                <a:lnTo>
                  <a:pt x="40000" y="33750"/>
                </a:lnTo>
                <a:lnTo>
                  <a:pt x="53333" y="51750"/>
                </a:lnTo>
                <a:lnTo>
                  <a:pt x="67777" y="69750"/>
                </a:lnTo>
                <a:lnTo>
                  <a:pt x="83333" y="86250"/>
                </a:lnTo>
                <a:lnTo>
                  <a:pt x="100000" y="101250"/>
                </a:lnTo>
                <a:lnTo>
                  <a:pt x="114444" y="110250"/>
                </a:lnTo>
                <a:lnTo>
                  <a:pt x="116666" y="112500"/>
                </a:lnTo>
                <a:lnTo>
                  <a:pt x="117777" y="117000"/>
                </a:lnTo>
                <a:lnTo>
                  <a:pt x="120000" y="120000"/>
                </a:lnTo>
                <a:lnTo>
                  <a:pt x="114444"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98" name="Google Shape;198;p21"/>
          <p:cNvSpPr/>
          <p:nvPr/>
        </p:nvSpPr>
        <p:spPr>
          <a:xfrm>
            <a:off x="5846762" y="4424362"/>
            <a:ext cx="15875" cy="142875"/>
          </a:xfrm>
          <a:custGeom>
            <a:avLst/>
            <a:gdLst/>
            <a:ahLst/>
            <a:cxnLst/>
            <a:rect l="l" t="t" r="r" b="b"/>
            <a:pathLst>
              <a:path w="120000" h="120000" extrusionOk="0">
                <a:moveTo>
                  <a:pt x="37894" y="120000"/>
                </a:moveTo>
                <a:lnTo>
                  <a:pt x="44210" y="118674"/>
                </a:lnTo>
                <a:lnTo>
                  <a:pt x="56842" y="118011"/>
                </a:lnTo>
                <a:lnTo>
                  <a:pt x="44210" y="90165"/>
                </a:lnTo>
                <a:lnTo>
                  <a:pt x="25263" y="62983"/>
                </a:lnTo>
                <a:lnTo>
                  <a:pt x="18947" y="36464"/>
                </a:lnTo>
                <a:lnTo>
                  <a:pt x="0" y="10607"/>
                </a:lnTo>
                <a:lnTo>
                  <a:pt x="6315" y="7955"/>
                </a:lnTo>
                <a:lnTo>
                  <a:pt x="6315" y="4640"/>
                </a:lnTo>
                <a:lnTo>
                  <a:pt x="6315" y="1988"/>
                </a:lnTo>
                <a:lnTo>
                  <a:pt x="18947" y="0"/>
                </a:lnTo>
                <a:lnTo>
                  <a:pt x="25263" y="0"/>
                </a:lnTo>
                <a:lnTo>
                  <a:pt x="37894" y="662"/>
                </a:lnTo>
                <a:lnTo>
                  <a:pt x="37894" y="1988"/>
                </a:lnTo>
                <a:lnTo>
                  <a:pt x="44210" y="1988"/>
                </a:lnTo>
                <a:lnTo>
                  <a:pt x="69473" y="15911"/>
                </a:lnTo>
                <a:lnTo>
                  <a:pt x="88421" y="24530"/>
                </a:lnTo>
                <a:lnTo>
                  <a:pt x="101052" y="32486"/>
                </a:lnTo>
                <a:lnTo>
                  <a:pt x="107368" y="45082"/>
                </a:lnTo>
                <a:lnTo>
                  <a:pt x="107368" y="54364"/>
                </a:lnTo>
                <a:lnTo>
                  <a:pt x="120000" y="62983"/>
                </a:lnTo>
                <a:lnTo>
                  <a:pt x="120000" y="72265"/>
                </a:lnTo>
                <a:lnTo>
                  <a:pt x="120000" y="80220"/>
                </a:lnTo>
                <a:lnTo>
                  <a:pt x="107368" y="90165"/>
                </a:lnTo>
                <a:lnTo>
                  <a:pt x="101052" y="100110"/>
                </a:lnTo>
                <a:lnTo>
                  <a:pt x="88421" y="110055"/>
                </a:lnTo>
                <a:lnTo>
                  <a:pt x="82105" y="120000"/>
                </a:lnTo>
                <a:lnTo>
                  <a:pt x="63157" y="120000"/>
                </a:lnTo>
                <a:lnTo>
                  <a:pt x="56842" y="120000"/>
                </a:lnTo>
                <a:lnTo>
                  <a:pt x="37894"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199" name="Google Shape;199;p21"/>
          <p:cNvSpPr/>
          <p:nvPr/>
        </p:nvSpPr>
        <p:spPr>
          <a:xfrm>
            <a:off x="5872162" y="4468812"/>
            <a:ext cx="17462" cy="84137"/>
          </a:xfrm>
          <a:custGeom>
            <a:avLst/>
            <a:gdLst/>
            <a:ahLst/>
            <a:cxnLst/>
            <a:rect l="l" t="t" r="r" b="b"/>
            <a:pathLst>
              <a:path w="120000" h="120000" extrusionOk="0">
                <a:moveTo>
                  <a:pt x="49090" y="120000"/>
                </a:moveTo>
                <a:lnTo>
                  <a:pt x="38181" y="101886"/>
                </a:lnTo>
                <a:lnTo>
                  <a:pt x="21818" y="82641"/>
                </a:lnTo>
                <a:lnTo>
                  <a:pt x="16363" y="65660"/>
                </a:lnTo>
                <a:lnTo>
                  <a:pt x="0" y="47547"/>
                </a:lnTo>
                <a:lnTo>
                  <a:pt x="0" y="37358"/>
                </a:lnTo>
                <a:lnTo>
                  <a:pt x="0" y="27169"/>
                </a:lnTo>
                <a:lnTo>
                  <a:pt x="0" y="16981"/>
                </a:lnTo>
                <a:lnTo>
                  <a:pt x="0" y="5660"/>
                </a:lnTo>
                <a:lnTo>
                  <a:pt x="5454" y="3396"/>
                </a:lnTo>
                <a:lnTo>
                  <a:pt x="5454" y="2264"/>
                </a:lnTo>
                <a:lnTo>
                  <a:pt x="16363" y="0"/>
                </a:lnTo>
                <a:lnTo>
                  <a:pt x="21818" y="5660"/>
                </a:lnTo>
                <a:lnTo>
                  <a:pt x="32727" y="10188"/>
                </a:lnTo>
                <a:lnTo>
                  <a:pt x="49090" y="16981"/>
                </a:lnTo>
                <a:lnTo>
                  <a:pt x="54545" y="24905"/>
                </a:lnTo>
                <a:lnTo>
                  <a:pt x="70909" y="24905"/>
                </a:lnTo>
                <a:lnTo>
                  <a:pt x="81818" y="24905"/>
                </a:lnTo>
                <a:lnTo>
                  <a:pt x="87272" y="24905"/>
                </a:lnTo>
                <a:lnTo>
                  <a:pt x="98181" y="24905"/>
                </a:lnTo>
                <a:lnTo>
                  <a:pt x="103636" y="23773"/>
                </a:lnTo>
                <a:lnTo>
                  <a:pt x="103636" y="21509"/>
                </a:lnTo>
                <a:lnTo>
                  <a:pt x="114545" y="21509"/>
                </a:lnTo>
                <a:lnTo>
                  <a:pt x="114545" y="20377"/>
                </a:lnTo>
                <a:lnTo>
                  <a:pt x="120000" y="23773"/>
                </a:lnTo>
                <a:lnTo>
                  <a:pt x="120000" y="27169"/>
                </a:lnTo>
                <a:lnTo>
                  <a:pt x="114545" y="28301"/>
                </a:lnTo>
                <a:lnTo>
                  <a:pt x="103636" y="30566"/>
                </a:lnTo>
                <a:lnTo>
                  <a:pt x="98181" y="31698"/>
                </a:lnTo>
                <a:lnTo>
                  <a:pt x="87272" y="31698"/>
                </a:lnTo>
                <a:lnTo>
                  <a:pt x="81818" y="31698"/>
                </a:lnTo>
                <a:lnTo>
                  <a:pt x="81818" y="33962"/>
                </a:lnTo>
                <a:lnTo>
                  <a:pt x="81818" y="48679"/>
                </a:lnTo>
                <a:lnTo>
                  <a:pt x="81818" y="64528"/>
                </a:lnTo>
                <a:lnTo>
                  <a:pt x="81818" y="79245"/>
                </a:lnTo>
                <a:lnTo>
                  <a:pt x="81818" y="96226"/>
                </a:lnTo>
                <a:lnTo>
                  <a:pt x="65454" y="109811"/>
                </a:lnTo>
                <a:lnTo>
                  <a:pt x="54545" y="116603"/>
                </a:lnTo>
                <a:lnTo>
                  <a:pt x="54545" y="120000"/>
                </a:lnTo>
                <a:lnTo>
                  <a:pt x="49090"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00" name="Google Shape;200;p21"/>
          <p:cNvSpPr/>
          <p:nvPr/>
        </p:nvSpPr>
        <p:spPr>
          <a:xfrm>
            <a:off x="6503987" y="4511675"/>
            <a:ext cx="161925" cy="22225"/>
          </a:xfrm>
          <a:custGeom>
            <a:avLst/>
            <a:gdLst/>
            <a:ahLst/>
            <a:cxnLst/>
            <a:rect l="l" t="t" r="r" b="b"/>
            <a:pathLst>
              <a:path w="120000" h="120000" extrusionOk="0">
                <a:moveTo>
                  <a:pt x="0" y="49655"/>
                </a:moveTo>
                <a:lnTo>
                  <a:pt x="1756" y="49655"/>
                </a:lnTo>
                <a:lnTo>
                  <a:pt x="2926" y="45517"/>
                </a:lnTo>
                <a:lnTo>
                  <a:pt x="4682" y="45517"/>
                </a:lnTo>
                <a:lnTo>
                  <a:pt x="5268" y="37241"/>
                </a:lnTo>
                <a:lnTo>
                  <a:pt x="14048" y="37241"/>
                </a:lnTo>
                <a:lnTo>
                  <a:pt x="28682" y="33103"/>
                </a:lnTo>
                <a:lnTo>
                  <a:pt x="47414" y="24827"/>
                </a:lnTo>
                <a:lnTo>
                  <a:pt x="68487" y="20689"/>
                </a:lnTo>
                <a:lnTo>
                  <a:pt x="87219" y="8275"/>
                </a:lnTo>
                <a:lnTo>
                  <a:pt x="104195" y="0"/>
                </a:lnTo>
                <a:lnTo>
                  <a:pt x="115317" y="0"/>
                </a:lnTo>
                <a:lnTo>
                  <a:pt x="120000" y="0"/>
                </a:lnTo>
                <a:lnTo>
                  <a:pt x="115317" y="12413"/>
                </a:lnTo>
                <a:lnTo>
                  <a:pt x="111219" y="24827"/>
                </a:lnTo>
                <a:lnTo>
                  <a:pt x="106536" y="37241"/>
                </a:lnTo>
                <a:lnTo>
                  <a:pt x="102439" y="49655"/>
                </a:lnTo>
                <a:lnTo>
                  <a:pt x="92487" y="70344"/>
                </a:lnTo>
                <a:lnTo>
                  <a:pt x="80780" y="86896"/>
                </a:lnTo>
                <a:lnTo>
                  <a:pt x="65560" y="107586"/>
                </a:lnTo>
                <a:lnTo>
                  <a:pt x="50926" y="111724"/>
                </a:lnTo>
                <a:lnTo>
                  <a:pt x="35707" y="120000"/>
                </a:lnTo>
                <a:lnTo>
                  <a:pt x="21658" y="111724"/>
                </a:lnTo>
                <a:lnTo>
                  <a:pt x="9365" y="86896"/>
                </a:lnTo>
                <a:lnTo>
                  <a:pt x="0" y="49655"/>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01" name="Google Shape;201;p21"/>
          <p:cNvSpPr/>
          <p:nvPr/>
        </p:nvSpPr>
        <p:spPr>
          <a:xfrm>
            <a:off x="6484937" y="4471987"/>
            <a:ext cx="146050" cy="26987"/>
          </a:xfrm>
          <a:custGeom>
            <a:avLst/>
            <a:gdLst/>
            <a:ahLst/>
            <a:cxnLst/>
            <a:rect l="l" t="t" r="r" b="b"/>
            <a:pathLst>
              <a:path w="120000" h="120000" extrusionOk="0">
                <a:moveTo>
                  <a:pt x="15737" y="112941"/>
                </a:moveTo>
                <a:lnTo>
                  <a:pt x="9836" y="98823"/>
                </a:lnTo>
                <a:lnTo>
                  <a:pt x="4590" y="77647"/>
                </a:lnTo>
                <a:lnTo>
                  <a:pt x="655" y="49411"/>
                </a:lnTo>
                <a:lnTo>
                  <a:pt x="0" y="14117"/>
                </a:lnTo>
                <a:lnTo>
                  <a:pt x="1967" y="10588"/>
                </a:lnTo>
                <a:lnTo>
                  <a:pt x="3934" y="10588"/>
                </a:lnTo>
                <a:lnTo>
                  <a:pt x="4590" y="3529"/>
                </a:lnTo>
                <a:lnTo>
                  <a:pt x="6557" y="0"/>
                </a:lnTo>
                <a:lnTo>
                  <a:pt x="18360" y="24705"/>
                </a:lnTo>
                <a:lnTo>
                  <a:pt x="34098" y="38823"/>
                </a:lnTo>
                <a:lnTo>
                  <a:pt x="52459" y="45882"/>
                </a:lnTo>
                <a:lnTo>
                  <a:pt x="72131" y="35294"/>
                </a:lnTo>
                <a:lnTo>
                  <a:pt x="89836" y="28235"/>
                </a:lnTo>
                <a:lnTo>
                  <a:pt x="105573" y="17647"/>
                </a:lnTo>
                <a:lnTo>
                  <a:pt x="116065" y="14117"/>
                </a:lnTo>
                <a:lnTo>
                  <a:pt x="120000" y="14117"/>
                </a:lnTo>
                <a:lnTo>
                  <a:pt x="119344" y="17647"/>
                </a:lnTo>
                <a:lnTo>
                  <a:pt x="118032" y="24705"/>
                </a:lnTo>
                <a:lnTo>
                  <a:pt x="116065" y="24705"/>
                </a:lnTo>
                <a:lnTo>
                  <a:pt x="115409" y="28235"/>
                </a:lnTo>
                <a:lnTo>
                  <a:pt x="101639" y="49411"/>
                </a:lnTo>
                <a:lnTo>
                  <a:pt x="89836" y="70588"/>
                </a:lnTo>
                <a:lnTo>
                  <a:pt x="78032" y="88235"/>
                </a:lnTo>
                <a:lnTo>
                  <a:pt x="67540" y="102352"/>
                </a:lnTo>
                <a:lnTo>
                  <a:pt x="55737" y="112941"/>
                </a:lnTo>
                <a:lnTo>
                  <a:pt x="42622" y="120000"/>
                </a:lnTo>
                <a:lnTo>
                  <a:pt x="30163" y="120000"/>
                </a:lnTo>
                <a:lnTo>
                  <a:pt x="15737" y="112941"/>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02" name="Google Shape;202;p21"/>
          <p:cNvSpPr/>
          <p:nvPr/>
        </p:nvSpPr>
        <p:spPr>
          <a:xfrm>
            <a:off x="6065837" y="4411662"/>
            <a:ext cx="46037" cy="74612"/>
          </a:xfrm>
          <a:custGeom>
            <a:avLst/>
            <a:gdLst/>
            <a:ahLst/>
            <a:cxnLst/>
            <a:rect l="l" t="t" r="r" b="b"/>
            <a:pathLst>
              <a:path w="120000" h="120000" extrusionOk="0">
                <a:moveTo>
                  <a:pt x="39310" y="94468"/>
                </a:moveTo>
                <a:lnTo>
                  <a:pt x="47586" y="75319"/>
                </a:lnTo>
                <a:lnTo>
                  <a:pt x="70344" y="49787"/>
                </a:lnTo>
                <a:lnTo>
                  <a:pt x="91034" y="22978"/>
                </a:lnTo>
                <a:lnTo>
                  <a:pt x="109655" y="0"/>
                </a:lnTo>
                <a:lnTo>
                  <a:pt x="113793" y="3829"/>
                </a:lnTo>
                <a:lnTo>
                  <a:pt x="115862" y="6382"/>
                </a:lnTo>
                <a:lnTo>
                  <a:pt x="115862" y="10212"/>
                </a:lnTo>
                <a:lnTo>
                  <a:pt x="120000" y="14042"/>
                </a:lnTo>
                <a:lnTo>
                  <a:pt x="115862" y="37021"/>
                </a:lnTo>
                <a:lnTo>
                  <a:pt x="107586" y="57446"/>
                </a:lnTo>
                <a:lnTo>
                  <a:pt x="91034" y="79148"/>
                </a:lnTo>
                <a:lnTo>
                  <a:pt x="66206" y="98297"/>
                </a:lnTo>
                <a:lnTo>
                  <a:pt x="53793" y="102127"/>
                </a:lnTo>
                <a:lnTo>
                  <a:pt x="39310" y="108510"/>
                </a:lnTo>
                <a:lnTo>
                  <a:pt x="20689" y="114893"/>
                </a:lnTo>
                <a:lnTo>
                  <a:pt x="8275" y="118723"/>
                </a:lnTo>
                <a:lnTo>
                  <a:pt x="0" y="120000"/>
                </a:lnTo>
                <a:lnTo>
                  <a:pt x="0" y="116170"/>
                </a:lnTo>
                <a:lnTo>
                  <a:pt x="12413" y="108510"/>
                </a:lnTo>
                <a:lnTo>
                  <a:pt x="39310" y="94468"/>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03" name="Google Shape;203;p21"/>
          <p:cNvSpPr/>
          <p:nvPr/>
        </p:nvSpPr>
        <p:spPr>
          <a:xfrm>
            <a:off x="5821362" y="4294187"/>
            <a:ext cx="104775" cy="179387"/>
          </a:xfrm>
          <a:custGeom>
            <a:avLst/>
            <a:gdLst/>
            <a:ahLst/>
            <a:cxnLst/>
            <a:rect l="l" t="t" r="r" b="b"/>
            <a:pathLst>
              <a:path w="120000" h="120000" extrusionOk="0">
                <a:moveTo>
                  <a:pt x="78778" y="88141"/>
                </a:moveTo>
                <a:lnTo>
                  <a:pt x="72366" y="82300"/>
                </a:lnTo>
                <a:lnTo>
                  <a:pt x="58625" y="71150"/>
                </a:lnTo>
                <a:lnTo>
                  <a:pt x="42137" y="56814"/>
                </a:lnTo>
                <a:lnTo>
                  <a:pt x="25648" y="40353"/>
                </a:lnTo>
                <a:lnTo>
                  <a:pt x="10992" y="23893"/>
                </a:lnTo>
                <a:lnTo>
                  <a:pt x="916" y="10088"/>
                </a:lnTo>
                <a:lnTo>
                  <a:pt x="0" y="1592"/>
                </a:lnTo>
                <a:lnTo>
                  <a:pt x="10992" y="0"/>
                </a:lnTo>
                <a:lnTo>
                  <a:pt x="13740" y="1592"/>
                </a:lnTo>
                <a:lnTo>
                  <a:pt x="14656" y="3185"/>
                </a:lnTo>
                <a:lnTo>
                  <a:pt x="17404" y="4778"/>
                </a:lnTo>
                <a:lnTo>
                  <a:pt x="19236" y="6371"/>
                </a:lnTo>
                <a:lnTo>
                  <a:pt x="25648" y="14867"/>
                </a:lnTo>
                <a:lnTo>
                  <a:pt x="30229" y="20707"/>
                </a:lnTo>
                <a:lnTo>
                  <a:pt x="32977" y="27079"/>
                </a:lnTo>
                <a:lnTo>
                  <a:pt x="36641" y="35575"/>
                </a:lnTo>
                <a:lnTo>
                  <a:pt x="39389" y="45132"/>
                </a:lnTo>
                <a:lnTo>
                  <a:pt x="42137" y="49911"/>
                </a:lnTo>
                <a:lnTo>
                  <a:pt x="42137" y="51504"/>
                </a:lnTo>
                <a:lnTo>
                  <a:pt x="42137" y="52566"/>
                </a:lnTo>
                <a:lnTo>
                  <a:pt x="45801" y="50973"/>
                </a:lnTo>
                <a:lnTo>
                  <a:pt x="48549" y="49911"/>
                </a:lnTo>
                <a:lnTo>
                  <a:pt x="50381" y="48318"/>
                </a:lnTo>
                <a:lnTo>
                  <a:pt x="53129" y="45132"/>
                </a:lnTo>
                <a:lnTo>
                  <a:pt x="58625" y="51504"/>
                </a:lnTo>
                <a:lnTo>
                  <a:pt x="62290" y="56814"/>
                </a:lnTo>
                <a:lnTo>
                  <a:pt x="66870" y="61592"/>
                </a:lnTo>
                <a:lnTo>
                  <a:pt x="72366" y="66371"/>
                </a:lnTo>
                <a:lnTo>
                  <a:pt x="77862" y="70619"/>
                </a:lnTo>
                <a:lnTo>
                  <a:pt x="84274" y="74336"/>
                </a:lnTo>
                <a:lnTo>
                  <a:pt x="91603" y="79115"/>
                </a:lnTo>
                <a:lnTo>
                  <a:pt x="100763" y="83893"/>
                </a:lnTo>
                <a:lnTo>
                  <a:pt x="108091" y="92920"/>
                </a:lnTo>
                <a:lnTo>
                  <a:pt x="116335" y="103008"/>
                </a:lnTo>
                <a:lnTo>
                  <a:pt x="120000" y="113628"/>
                </a:lnTo>
                <a:lnTo>
                  <a:pt x="117251" y="120000"/>
                </a:lnTo>
                <a:lnTo>
                  <a:pt x="106259" y="115752"/>
                </a:lnTo>
                <a:lnTo>
                  <a:pt x="95267" y="107256"/>
                </a:lnTo>
                <a:lnTo>
                  <a:pt x="86106" y="96637"/>
                </a:lnTo>
                <a:lnTo>
                  <a:pt x="78778" y="88141"/>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04" name="Google Shape;204;p21"/>
          <p:cNvSpPr/>
          <p:nvPr/>
        </p:nvSpPr>
        <p:spPr>
          <a:xfrm>
            <a:off x="6573837" y="4195762"/>
            <a:ext cx="88900" cy="187325"/>
          </a:xfrm>
          <a:custGeom>
            <a:avLst/>
            <a:gdLst/>
            <a:ahLst/>
            <a:cxnLst/>
            <a:rect l="l" t="t" r="r" b="b"/>
            <a:pathLst>
              <a:path w="120000" h="120000" extrusionOk="0">
                <a:moveTo>
                  <a:pt x="5263" y="120000"/>
                </a:moveTo>
                <a:lnTo>
                  <a:pt x="2105" y="118474"/>
                </a:lnTo>
                <a:lnTo>
                  <a:pt x="0" y="116949"/>
                </a:lnTo>
                <a:lnTo>
                  <a:pt x="2105" y="114406"/>
                </a:lnTo>
                <a:lnTo>
                  <a:pt x="5263" y="113389"/>
                </a:lnTo>
                <a:lnTo>
                  <a:pt x="17894" y="107796"/>
                </a:lnTo>
                <a:lnTo>
                  <a:pt x="30526" y="99661"/>
                </a:lnTo>
                <a:lnTo>
                  <a:pt x="41052" y="88983"/>
                </a:lnTo>
                <a:lnTo>
                  <a:pt x="50526" y="77288"/>
                </a:lnTo>
                <a:lnTo>
                  <a:pt x="55789" y="67627"/>
                </a:lnTo>
                <a:lnTo>
                  <a:pt x="58947" y="58983"/>
                </a:lnTo>
                <a:lnTo>
                  <a:pt x="58947" y="55423"/>
                </a:lnTo>
                <a:lnTo>
                  <a:pt x="52631" y="55932"/>
                </a:lnTo>
                <a:lnTo>
                  <a:pt x="49473" y="55423"/>
                </a:lnTo>
                <a:lnTo>
                  <a:pt x="46315" y="53898"/>
                </a:lnTo>
                <a:lnTo>
                  <a:pt x="43157" y="52881"/>
                </a:lnTo>
                <a:lnTo>
                  <a:pt x="40000" y="52372"/>
                </a:lnTo>
                <a:lnTo>
                  <a:pt x="50526" y="47288"/>
                </a:lnTo>
                <a:lnTo>
                  <a:pt x="61052" y="41186"/>
                </a:lnTo>
                <a:lnTo>
                  <a:pt x="72631" y="35084"/>
                </a:lnTo>
                <a:lnTo>
                  <a:pt x="82105" y="28983"/>
                </a:lnTo>
                <a:lnTo>
                  <a:pt x="91578" y="21864"/>
                </a:lnTo>
                <a:lnTo>
                  <a:pt x="98947" y="15254"/>
                </a:lnTo>
                <a:lnTo>
                  <a:pt x="104210" y="7627"/>
                </a:lnTo>
                <a:lnTo>
                  <a:pt x="108421" y="0"/>
                </a:lnTo>
                <a:lnTo>
                  <a:pt x="111578" y="508"/>
                </a:lnTo>
                <a:lnTo>
                  <a:pt x="114736" y="1525"/>
                </a:lnTo>
                <a:lnTo>
                  <a:pt x="116842" y="3050"/>
                </a:lnTo>
                <a:lnTo>
                  <a:pt x="119999" y="4576"/>
                </a:lnTo>
                <a:lnTo>
                  <a:pt x="117894" y="15762"/>
                </a:lnTo>
                <a:lnTo>
                  <a:pt x="114736" y="23389"/>
                </a:lnTo>
                <a:lnTo>
                  <a:pt x="105263" y="30508"/>
                </a:lnTo>
                <a:lnTo>
                  <a:pt x="91578" y="40169"/>
                </a:lnTo>
                <a:lnTo>
                  <a:pt x="86315" y="50338"/>
                </a:lnTo>
                <a:lnTo>
                  <a:pt x="80000" y="61525"/>
                </a:lnTo>
                <a:lnTo>
                  <a:pt x="73684" y="75254"/>
                </a:lnTo>
                <a:lnTo>
                  <a:pt x="66315" y="87966"/>
                </a:lnTo>
                <a:lnTo>
                  <a:pt x="56842" y="100169"/>
                </a:lnTo>
                <a:lnTo>
                  <a:pt x="43157" y="110847"/>
                </a:lnTo>
                <a:lnTo>
                  <a:pt x="25263" y="117457"/>
                </a:lnTo>
                <a:lnTo>
                  <a:pt x="5263"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05" name="Google Shape;205;p21"/>
          <p:cNvSpPr/>
          <p:nvPr/>
        </p:nvSpPr>
        <p:spPr>
          <a:xfrm>
            <a:off x="5730875" y="4256087"/>
            <a:ext cx="100012" cy="117475"/>
          </a:xfrm>
          <a:custGeom>
            <a:avLst/>
            <a:gdLst/>
            <a:ahLst/>
            <a:cxnLst/>
            <a:rect l="l" t="t" r="r" b="b"/>
            <a:pathLst>
              <a:path w="120000" h="120000" extrusionOk="0">
                <a:moveTo>
                  <a:pt x="26666" y="74594"/>
                </a:moveTo>
                <a:lnTo>
                  <a:pt x="17142" y="61621"/>
                </a:lnTo>
                <a:lnTo>
                  <a:pt x="10476" y="47837"/>
                </a:lnTo>
                <a:lnTo>
                  <a:pt x="5714" y="34864"/>
                </a:lnTo>
                <a:lnTo>
                  <a:pt x="1904" y="17837"/>
                </a:lnTo>
                <a:lnTo>
                  <a:pt x="0" y="8108"/>
                </a:lnTo>
                <a:lnTo>
                  <a:pt x="1904" y="810"/>
                </a:lnTo>
                <a:lnTo>
                  <a:pt x="5714" y="0"/>
                </a:lnTo>
                <a:lnTo>
                  <a:pt x="16190" y="8108"/>
                </a:lnTo>
                <a:lnTo>
                  <a:pt x="20952" y="21081"/>
                </a:lnTo>
                <a:lnTo>
                  <a:pt x="25714" y="33243"/>
                </a:lnTo>
                <a:lnTo>
                  <a:pt x="32380" y="45405"/>
                </a:lnTo>
                <a:lnTo>
                  <a:pt x="40000" y="57567"/>
                </a:lnTo>
                <a:lnTo>
                  <a:pt x="49523" y="62432"/>
                </a:lnTo>
                <a:lnTo>
                  <a:pt x="62857" y="69729"/>
                </a:lnTo>
                <a:lnTo>
                  <a:pt x="77142" y="77027"/>
                </a:lnTo>
                <a:lnTo>
                  <a:pt x="91428" y="86756"/>
                </a:lnTo>
                <a:lnTo>
                  <a:pt x="105714" y="95675"/>
                </a:lnTo>
                <a:lnTo>
                  <a:pt x="114285" y="103783"/>
                </a:lnTo>
                <a:lnTo>
                  <a:pt x="120000" y="112702"/>
                </a:lnTo>
                <a:lnTo>
                  <a:pt x="117142" y="120000"/>
                </a:lnTo>
                <a:lnTo>
                  <a:pt x="106666" y="118378"/>
                </a:lnTo>
                <a:lnTo>
                  <a:pt x="95238" y="115135"/>
                </a:lnTo>
                <a:lnTo>
                  <a:pt x="82857" y="110270"/>
                </a:lnTo>
                <a:lnTo>
                  <a:pt x="69523" y="102972"/>
                </a:lnTo>
                <a:lnTo>
                  <a:pt x="57142" y="95675"/>
                </a:lnTo>
                <a:lnTo>
                  <a:pt x="45714" y="88378"/>
                </a:lnTo>
                <a:lnTo>
                  <a:pt x="34285" y="81081"/>
                </a:lnTo>
                <a:lnTo>
                  <a:pt x="26666" y="7459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06" name="Google Shape;206;p21"/>
          <p:cNvSpPr/>
          <p:nvPr/>
        </p:nvSpPr>
        <p:spPr>
          <a:xfrm>
            <a:off x="6192837" y="4121150"/>
            <a:ext cx="361950" cy="252412"/>
          </a:xfrm>
          <a:custGeom>
            <a:avLst/>
            <a:gdLst/>
            <a:ahLst/>
            <a:cxnLst/>
            <a:rect l="l" t="t" r="r" b="b"/>
            <a:pathLst>
              <a:path w="120000" h="120000" extrusionOk="0">
                <a:moveTo>
                  <a:pt x="90917" y="98934"/>
                </a:moveTo>
                <a:lnTo>
                  <a:pt x="86986" y="100815"/>
                </a:lnTo>
                <a:lnTo>
                  <a:pt x="83580" y="101943"/>
                </a:lnTo>
                <a:lnTo>
                  <a:pt x="79650" y="103072"/>
                </a:lnTo>
                <a:lnTo>
                  <a:pt x="75982" y="104200"/>
                </a:lnTo>
                <a:lnTo>
                  <a:pt x="72576" y="104576"/>
                </a:lnTo>
                <a:lnTo>
                  <a:pt x="68646" y="105705"/>
                </a:lnTo>
                <a:lnTo>
                  <a:pt x="65240" y="105705"/>
                </a:lnTo>
                <a:lnTo>
                  <a:pt x="61310" y="106457"/>
                </a:lnTo>
                <a:lnTo>
                  <a:pt x="53449" y="105705"/>
                </a:lnTo>
                <a:lnTo>
                  <a:pt x="46637" y="104576"/>
                </a:lnTo>
                <a:lnTo>
                  <a:pt x="40349" y="103448"/>
                </a:lnTo>
                <a:lnTo>
                  <a:pt x="35371" y="101191"/>
                </a:lnTo>
                <a:lnTo>
                  <a:pt x="31179" y="99686"/>
                </a:lnTo>
                <a:lnTo>
                  <a:pt x="27510" y="98557"/>
                </a:lnTo>
                <a:lnTo>
                  <a:pt x="24366" y="97429"/>
                </a:lnTo>
                <a:lnTo>
                  <a:pt x="22008" y="96677"/>
                </a:lnTo>
                <a:lnTo>
                  <a:pt x="20436" y="97805"/>
                </a:lnTo>
                <a:lnTo>
                  <a:pt x="18864" y="95548"/>
                </a:lnTo>
                <a:lnTo>
                  <a:pt x="17292" y="92163"/>
                </a:lnTo>
                <a:lnTo>
                  <a:pt x="16244" y="89529"/>
                </a:lnTo>
                <a:lnTo>
                  <a:pt x="14672" y="87272"/>
                </a:lnTo>
                <a:lnTo>
                  <a:pt x="13362" y="85391"/>
                </a:lnTo>
                <a:lnTo>
                  <a:pt x="11790" y="83887"/>
                </a:lnTo>
                <a:lnTo>
                  <a:pt x="10218" y="82006"/>
                </a:lnTo>
                <a:lnTo>
                  <a:pt x="8646" y="80877"/>
                </a:lnTo>
                <a:lnTo>
                  <a:pt x="7074" y="79373"/>
                </a:lnTo>
                <a:lnTo>
                  <a:pt x="5502" y="77492"/>
                </a:lnTo>
                <a:lnTo>
                  <a:pt x="3930" y="75235"/>
                </a:lnTo>
                <a:lnTo>
                  <a:pt x="2096" y="74106"/>
                </a:lnTo>
                <a:lnTo>
                  <a:pt x="1310" y="73730"/>
                </a:lnTo>
                <a:lnTo>
                  <a:pt x="524" y="73730"/>
                </a:lnTo>
                <a:lnTo>
                  <a:pt x="0" y="73730"/>
                </a:lnTo>
                <a:lnTo>
                  <a:pt x="2882" y="73730"/>
                </a:lnTo>
                <a:lnTo>
                  <a:pt x="5240" y="74106"/>
                </a:lnTo>
                <a:lnTo>
                  <a:pt x="6812" y="74106"/>
                </a:lnTo>
                <a:lnTo>
                  <a:pt x="8646" y="75235"/>
                </a:lnTo>
                <a:lnTo>
                  <a:pt x="10218" y="76363"/>
                </a:lnTo>
                <a:lnTo>
                  <a:pt x="12314" y="78244"/>
                </a:lnTo>
                <a:lnTo>
                  <a:pt x="14672" y="80501"/>
                </a:lnTo>
                <a:lnTo>
                  <a:pt x="17816" y="83134"/>
                </a:lnTo>
                <a:lnTo>
                  <a:pt x="20174" y="87272"/>
                </a:lnTo>
                <a:lnTo>
                  <a:pt x="21746" y="89905"/>
                </a:lnTo>
                <a:lnTo>
                  <a:pt x="23318" y="92163"/>
                </a:lnTo>
                <a:lnTo>
                  <a:pt x="26462" y="94420"/>
                </a:lnTo>
                <a:lnTo>
                  <a:pt x="30393" y="96677"/>
                </a:lnTo>
                <a:lnTo>
                  <a:pt x="34061" y="98934"/>
                </a:lnTo>
                <a:lnTo>
                  <a:pt x="37991" y="100062"/>
                </a:lnTo>
                <a:lnTo>
                  <a:pt x="41921" y="101191"/>
                </a:lnTo>
                <a:lnTo>
                  <a:pt x="46375" y="101191"/>
                </a:lnTo>
                <a:lnTo>
                  <a:pt x="50305" y="101943"/>
                </a:lnTo>
                <a:lnTo>
                  <a:pt x="54235" y="101191"/>
                </a:lnTo>
                <a:lnTo>
                  <a:pt x="58427" y="101191"/>
                </a:lnTo>
                <a:lnTo>
                  <a:pt x="62358" y="100815"/>
                </a:lnTo>
                <a:lnTo>
                  <a:pt x="66288" y="100062"/>
                </a:lnTo>
                <a:lnTo>
                  <a:pt x="70480" y="98934"/>
                </a:lnTo>
                <a:lnTo>
                  <a:pt x="74410" y="98557"/>
                </a:lnTo>
                <a:lnTo>
                  <a:pt x="78340" y="97805"/>
                </a:lnTo>
                <a:lnTo>
                  <a:pt x="82794" y="97429"/>
                </a:lnTo>
                <a:lnTo>
                  <a:pt x="86724" y="96677"/>
                </a:lnTo>
                <a:lnTo>
                  <a:pt x="90655" y="96677"/>
                </a:lnTo>
                <a:lnTo>
                  <a:pt x="90655" y="94420"/>
                </a:lnTo>
                <a:lnTo>
                  <a:pt x="90655" y="92163"/>
                </a:lnTo>
                <a:lnTo>
                  <a:pt x="90655" y="89905"/>
                </a:lnTo>
                <a:lnTo>
                  <a:pt x="90917" y="87648"/>
                </a:lnTo>
                <a:lnTo>
                  <a:pt x="92489" y="85015"/>
                </a:lnTo>
                <a:lnTo>
                  <a:pt x="94585" y="80501"/>
                </a:lnTo>
                <a:lnTo>
                  <a:pt x="97205" y="75235"/>
                </a:lnTo>
                <a:lnTo>
                  <a:pt x="99563" y="69968"/>
                </a:lnTo>
                <a:lnTo>
                  <a:pt x="101659" y="64326"/>
                </a:lnTo>
                <a:lnTo>
                  <a:pt x="103231" y="59811"/>
                </a:lnTo>
                <a:lnTo>
                  <a:pt x="103231" y="55673"/>
                </a:lnTo>
                <a:lnTo>
                  <a:pt x="101659" y="53416"/>
                </a:lnTo>
                <a:lnTo>
                  <a:pt x="100349" y="51912"/>
                </a:lnTo>
                <a:lnTo>
                  <a:pt x="99301" y="50783"/>
                </a:lnTo>
                <a:lnTo>
                  <a:pt x="97991" y="49655"/>
                </a:lnTo>
                <a:lnTo>
                  <a:pt x="96419" y="48526"/>
                </a:lnTo>
                <a:lnTo>
                  <a:pt x="93275" y="36489"/>
                </a:lnTo>
                <a:lnTo>
                  <a:pt x="92227" y="23699"/>
                </a:lnTo>
                <a:lnTo>
                  <a:pt x="94061" y="10909"/>
                </a:lnTo>
                <a:lnTo>
                  <a:pt x="98777" y="0"/>
                </a:lnTo>
                <a:lnTo>
                  <a:pt x="98777" y="9028"/>
                </a:lnTo>
                <a:lnTo>
                  <a:pt x="99563" y="25956"/>
                </a:lnTo>
                <a:lnTo>
                  <a:pt x="101659" y="40626"/>
                </a:lnTo>
                <a:lnTo>
                  <a:pt x="106113" y="44012"/>
                </a:lnTo>
                <a:lnTo>
                  <a:pt x="108209" y="36489"/>
                </a:lnTo>
                <a:lnTo>
                  <a:pt x="109781" y="29717"/>
                </a:lnTo>
                <a:lnTo>
                  <a:pt x="111615" y="24451"/>
                </a:lnTo>
                <a:lnTo>
                  <a:pt x="114759" y="18808"/>
                </a:lnTo>
                <a:lnTo>
                  <a:pt x="114497" y="27460"/>
                </a:lnTo>
                <a:lnTo>
                  <a:pt x="113187" y="36112"/>
                </a:lnTo>
                <a:lnTo>
                  <a:pt x="112139" y="45141"/>
                </a:lnTo>
                <a:lnTo>
                  <a:pt x="110829" y="54169"/>
                </a:lnTo>
                <a:lnTo>
                  <a:pt x="109257" y="57554"/>
                </a:lnTo>
                <a:lnTo>
                  <a:pt x="107423" y="62068"/>
                </a:lnTo>
                <a:lnTo>
                  <a:pt x="104803" y="67711"/>
                </a:lnTo>
                <a:lnTo>
                  <a:pt x="101921" y="73354"/>
                </a:lnTo>
                <a:lnTo>
                  <a:pt x="98777" y="79373"/>
                </a:lnTo>
                <a:lnTo>
                  <a:pt x="96419" y="84263"/>
                </a:lnTo>
                <a:lnTo>
                  <a:pt x="94847" y="88401"/>
                </a:lnTo>
                <a:lnTo>
                  <a:pt x="94061" y="91034"/>
                </a:lnTo>
                <a:lnTo>
                  <a:pt x="96157" y="92915"/>
                </a:lnTo>
                <a:lnTo>
                  <a:pt x="97991" y="94420"/>
                </a:lnTo>
                <a:lnTo>
                  <a:pt x="99563" y="96300"/>
                </a:lnTo>
                <a:lnTo>
                  <a:pt x="101659" y="97805"/>
                </a:lnTo>
                <a:lnTo>
                  <a:pt x="104279" y="103072"/>
                </a:lnTo>
                <a:lnTo>
                  <a:pt x="106113" y="106457"/>
                </a:lnTo>
                <a:lnTo>
                  <a:pt x="108209" y="109090"/>
                </a:lnTo>
                <a:lnTo>
                  <a:pt x="109781" y="110971"/>
                </a:lnTo>
                <a:lnTo>
                  <a:pt x="111353" y="112476"/>
                </a:lnTo>
                <a:lnTo>
                  <a:pt x="113187" y="113228"/>
                </a:lnTo>
                <a:lnTo>
                  <a:pt x="116069" y="113605"/>
                </a:lnTo>
                <a:lnTo>
                  <a:pt x="119999" y="114357"/>
                </a:lnTo>
                <a:lnTo>
                  <a:pt x="119999" y="115862"/>
                </a:lnTo>
                <a:lnTo>
                  <a:pt x="119999" y="116990"/>
                </a:lnTo>
                <a:lnTo>
                  <a:pt x="119999" y="118119"/>
                </a:lnTo>
                <a:lnTo>
                  <a:pt x="119213" y="119247"/>
                </a:lnTo>
                <a:lnTo>
                  <a:pt x="114497" y="120000"/>
                </a:lnTo>
                <a:lnTo>
                  <a:pt x="109781" y="117742"/>
                </a:lnTo>
                <a:lnTo>
                  <a:pt x="105065" y="113605"/>
                </a:lnTo>
                <a:lnTo>
                  <a:pt x="101135" y="109090"/>
                </a:lnTo>
                <a:lnTo>
                  <a:pt x="97729" y="104576"/>
                </a:lnTo>
                <a:lnTo>
                  <a:pt x="94585" y="100815"/>
                </a:lnTo>
                <a:lnTo>
                  <a:pt x="92227" y="98557"/>
                </a:lnTo>
                <a:lnTo>
                  <a:pt x="90917" y="98934"/>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07" name="Google Shape;207;p21"/>
          <p:cNvSpPr/>
          <p:nvPr/>
        </p:nvSpPr>
        <p:spPr>
          <a:xfrm>
            <a:off x="6372225" y="4168775"/>
            <a:ext cx="44450" cy="138112"/>
          </a:xfrm>
          <a:custGeom>
            <a:avLst/>
            <a:gdLst/>
            <a:ahLst/>
            <a:cxnLst/>
            <a:rect l="l" t="t" r="r" b="b"/>
            <a:pathLst>
              <a:path w="120000" h="120000" extrusionOk="0">
                <a:moveTo>
                  <a:pt x="26181" y="119999"/>
                </a:moveTo>
                <a:lnTo>
                  <a:pt x="21818" y="117942"/>
                </a:lnTo>
                <a:lnTo>
                  <a:pt x="19636" y="116571"/>
                </a:lnTo>
                <a:lnTo>
                  <a:pt x="15272" y="114514"/>
                </a:lnTo>
                <a:lnTo>
                  <a:pt x="13090" y="112457"/>
                </a:lnTo>
                <a:lnTo>
                  <a:pt x="13090" y="106285"/>
                </a:lnTo>
                <a:lnTo>
                  <a:pt x="6545" y="100114"/>
                </a:lnTo>
                <a:lnTo>
                  <a:pt x="2181" y="93942"/>
                </a:lnTo>
                <a:lnTo>
                  <a:pt x="0" y="89142"/>
                </a:lnTo>
                <a:lnTo>
                  <a:pt x="0" y="85028"/>
                </a:lnTo>
                <a:lnTo>
                  <a:pt x="0" y="80914"/>
                </a:lnTo>
                <a:lnTo>
                  <a:pt x="0" y="78171"/>
                </a:lnTo>
                <a:lnTo>
                  <a:pt x="2181" y="74057"/>
                </a:lnTo>
                <a:lnTo>
                  <a:pt x="8727" y="64457"/>
                </a:lnTo>
                <a:lnTo>
                  <a:pt x="19636" y="56228"/>
                </a:lnTo>
                <a:lnTo>
                  <a:pt x="26181" y="47314"/>
                </a:lnTo>
                <a:lnTo>
                  <a:pt x="32727" y="39771"/>
                </a:lnTo>
                <a:lnTo>
                  <a:pt x="48000" y="31542"/>
                </a:lnTo>
                <a:lnTo>
                  <a:pt x="61090" y="22628"/>
                </a:lnTo>
                <a:lnTo>
                  <a:pt x="76363" y="14399"/>
                </a:lnTo>
                <a:lnTo>
                  <a:pt x="89454" y="5485"/>
                </a:lnTo>
                <a:lnTo>
                  <a:pt x="96000" y="4114"/>
                </a:lnTo>
                <a:lnTo>
                  <a:pt x="106909" y="3428"/>
                </a:lnTo>
                <a:lnTo>
                  <a:pt x="113454" y="1371"/>
                </a:lnTo>
                <a:lnTo>
                  <a:pt x="120000" y="0"/>
                </a:lnTo>
                <a:lnTo>
                  <a:pt x="120000" y="1371"/>
                </a:lnTo>
                <a:lnTo>
                  <a:pt x="120000" y="2057"/>
                </a:lnTo>
                <a:lnTo>
                  <a:pt x="120000" y="3428"/>
                </a:lnTo>
                <a:lnTo>
                  <a:pt x="113454" y="7542"/>
                </a:lnTo>
                <a:lnTo>
                  <a:pt x="106909" y="12342"/>
                </a:lnTo>
                <a:lnTo>
                  <a:pt x="96000" y="18514"/>
                </a:lnTo>
                <a:lnTo>
                  <a:pt x="89454" y="23314"/>
                </a:lnTo>
                <a:lnTo>
                  <a:pt x="74181" y="39085"/>
                </a:lnTo>
                <a:lnTo>
                  <a:pt x="61090" y="50057"/>
                </a:lnTo>
                <a:lnTo>
                  <a:pt x="52363" y="62399"/>
                </a:lnTo>
                <a:lnTo>
                  <a:pt x="39272" y="82285"/>
                </a:lnTo>
                <a:lnTo>
                  <a:pt x="41454" y="90514"/>
                </a:lnTo>
                <a:lnTo>
                  <a:pt x="41454" y="98057"/>
                </a:lnTo>
                <a:lnTo>
                  <a:pt x="45818" y="105599"/>
                </a:lnTo>
                <a:lnTo>
                  <a:pt x="45818" y="113828"/>
                </a:lnTo>
                <a:lnTo>
                  <a:pt x="45818" y="114514"/>
                </a:lnTo>
                <a:lnTo>
                  <a:pt x="41454" y="116571"/>
                </a:lnTo>
                <a:lnTo>
                  <a:pt x="41454" y="117942"/>
                </a:lnTo>
                <a:lnTo>
                  <a:pt x="39272" y="119999"/>
                </a:lnTo>
                <a:lnTo>
                  <a:pt x="34909" y="119999"/>
                </a:lnTo>
                <a:lnTo>
                  <a:pt x="32727" y="119999"/>
                </a:lnTo>
                <a:lnTo>
                  <a:pt x="28363" y="119999"/>
                </a:lnTo>
                <a:lnTo>
                  <a:pt x="26181" y="119999"/>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08" name="Google Shape;208;p21"/>
          <p:cNvSpPr/>
          <p:nvPr/>
        </p:nvSpPr>
        <p:spPr>
          <a:xfrm>
            <a:off x="5826125" y="4154487"/>
            <a:ext cx="188912" cy="133350"/>
          </a:xfrm>
          <a:custGeom>
            <a:avLst/>
            <a:gdLst/>
            <a:ahLst/>
            <a:cxnLst/>
            <a:rect l="l" t="t" r="r" b="b"/>
            <a:pathLst>
              <a:path w="120000" h="120000" extrusionOk="0">
                <a:moveTo>
                  <a:pt x="0" y="115739"/>
                </a:moveTo>
                <a:lnTo>
                  <a:pt x="5020" y="108639"/>
                </a:lnTo>
                <a:lnTo>
                  <a:pt x="10543" y="102248"/>
                </a:lnTo>
                <a:lnTo>
                  <a:pt x="15564" y="94437"/>
                </a:lnTo>
                <a:lnTo>
                  <a:pt x="20585" y="87337"/>
                </a:lnTo>
                <a:lnTo>
                  <a:pt x="26610" y="89467"/>
                </a:lnTo>
                <a:lnTo>
                  <a:pt x="32133" y="91597"/>
                </a:lnTo>
                <a:lnTo>
                  <a:pt x="37154" y="94437"/>
                </a:lnTo>
                <a:lnTo>
                  <a:pt x="41673" y="97988"/>
                </a:lnTo>
                <a:lnTo>
                  <a:pt x="47196" y="102248"/>
                </a:lnTo>
                <a:lnTo>
                  <a:pt x="52217" y="105088"/>
                </a:lnTo>
                <a:lnTo>
                  <a:pt x="57740" y="107218"/>
                </a:lnTo>
                <a:lnTo>
                  <a:pt x="62761" y="109349"/>
                </a:lnTo>
                <a:lnTo>
                  <a:pt x="68284" y="102958"/>
                </a:lnTo>
                <a:lnTo>
                  <a:pt x="72803" y="96568"/>
                </a:lnTo>
                <a:lnTo>
                  <a:pt x="77824" y="90177"/>
                </a:lnTo>
                <a:lnTo>
                  <a:pt x="83849" y="83786"/>
                </a:lnTo>
                <a:lnTo>
                  <a:pt x="86359" y="76686"/>
                </a:lnTo>
                <a:lnTo>
                  <a:pt x="87866" y="68875"/>
                </a:lnTo>
                <a:lnTo>
                  <a:pt x="88870" y="61775"/>
                </a:lnTo>
                <a:lnTo>
                  <a:pt x="89874" y="55384"/>
                </a:lnTo>
                <a:lnTo>
                  <a:pt x="94895" y="53254"/>
                </a:lnTo>
                <a:lnTo>
                  <a:pt x="98912" y="53254"/>
                </a:lnTo>
                <a:lnTo>
                  <a:pt x="102426" y="53254"/>
                </a:lnTo>
                <a:lnTo>
                  <a:pt x="107949" y="53254"/>
                </a:lnTo>
                <a:lnTo>
                  <a:pt x="107949" y="40473"/>
                </a:lnTo>
                <a:lnTo>
                  <a:pt x="108451" y="28402"/>
                </a:lnTo>
                <a:lnTo>
                  <a:pt x="109456" y="18461"/>
                </a:lnTo>
                <a:lnTo>
                  <a:pt x="111464" y="6390"/>
                </a:lnTo>
                <a:lnTo>
                  <a:pt x="114476" y="4260"/>
                </a:lnTo>
                <a:lnTo>
                  <a:pt x="116987" y="2130"/>
                </a:lnTo>
                <a:lnTo>
                  <a:pt x="118493" y="1420"/>
                </a:lnTo>
                <a:lnTo>
                  <a:pt x="120000" y="0"/>
                </a:lnTo>
                <a:lnTo>
                  <a:pt x="116987" y="12781"/>
                </a:lnTo>
                <a:lnTo>
                  <a:pt x="115983" y="25562"/>
                </a:lnTo>
                <a:lnTo>
                  <a:pt x="115983" y="38343"/>
                </a:lnTo>
                <a:lnTo>
                  <a:pt x="115983" y="51124"/>
                </a:lnTo>
                <a:lnTo>
                  <a:pt x="114476" y="53964"/>
                </a:lnTo>
                <a:lnTo>
                  <a:pt x="114476" y="57514"/>
                </a:lnTo>
                <a:lnTo>
                  <a:pt x="113974" y="60355"/>
                </a:lnTo>
                <a:lnTo>
                  <a:pt x="113974" y="63905"/>
                </a:lnTo>
                <a:lnTo>
                  <a:pt x="109456" y="68165"/>
                </a:lnTo>
                <a:lnTo>
                  <a:pt x="105439" y="68165"/>
                </a:lnTo>
                <a:lnTo>
                  <a:pt x="100920" y="68165"/>
                </a:lnTo>
                <a:lnTo>
                  <a:pt x="95899" y="66745"/>
                </a:lnTo>
                <a:lnTo>
                  <a:pt x="94393" y="73136"/>
                </a:lnTo>
                <a:lnTo>
                  <a:pt x="93389" y="78816"/>
                </a:lnTo>
                <a:lnTo>
                  <a:pt x="91882" y="83786"/>
                </a:lnTo>
                <a:lnTo>
                  <a:pt x="89874" y="89467"/>
                </a:lnTo>
                <a:lnTo>
                  <a:pt x="86359" y="93727"/>
                </a:lnTo>
                <a:lnTo>
                  <a:pt x="83849" y="96568"/>
                </a:lnTo>
                <a:lnTo>
                  <a:pt x="82343" y="98698"/>
                </a:lnTo>
                <a:lnTo>
                  <a:pt x="80836" y="102248"/>
                </a:lnTo>
                <a:lnTo>
                  <a:pt x="76317" y="104378"/>
                </a:lnTo>
                <a:lnTo>
                  <a:pt x="71799" y="107218"/>
                </a:lnTo>
                <a:lnTo>
                  <a:pt x="68786" y="111479"/>
                </a:lnTo>
                <a:lnTo>
                  <a:pt x="65271" y="115739"/>
                </a:lnTo>
                <a:lnTo>
                  <a:pt x="62761" y="116449"/>
                </a:lnTo>
                <a:lnTo>
                  <a:pt x="60753" y="117869"/>
                </a:lnTo>
                <a:lnTo>
                  <a:pt x="58242" y="118579"/>
                </a:lnTo>
                <a:lnTo>
                  <a:pt x="56234" y="120000"/>
                </a:lnTo>
                <a:lnTo>
                  <a:pt x="51715" y="120000"/>
                </a:lnTo>
                <a:lnTo>
                  <a:pt x="48702" y="118579"/>
                </a:lnTo>
                <a:lnTo>
                  <a:pt x="44686" y="116449"/>
                </a:lnTo>
                <a:lnTo>
                  <a:pt x="41673" y="114319"/>
                </a:lnTo>
                <a:lnTo>
                  <a:pt x="39665" y="112189"/>
                </a:lnTo>
                <a:lnTo>
                  <a:pt x="36652" y="110059"/>
                </a:lnTo>
                <a:lnTo>
                  <a:pt x="33640" y="107218"/>
                </a:lnTo>
                <a:lnTo>
                  <a:pt x="29623" y="105088"/>
                </a:lnTo>
                <a:lnTo>
                  <a:pt x="27615" y="102248"/>
                </a:lnTo>
                <a:lnTo>
                  <a:pt x="25104" y="100118"/>
                </a:lnTo>
                <a:lnTo>
                  <a:pt x="23096" y="100118"/>
                </a:lnTo>
                <a:lnTo>
                  <a:pt x="20083" y="100828"/>
                </a:lnTo>
                <a:lnTo>
                  <a:pt x="16569" y="105088"/>
                </a:lnTo>
                <a:lnTo>
                  <a:pt x="12050" y="109349"/>
                </a:lnTo>
                <a:lnTo>
                  <a:pt x="8033" y="114319"/>
                </a:lnTo>
                <a:lnTo>
                  <a:pt x="3514" y="120000"/>
                </a:lnTo>
                <a:lnTo>
                  <a:pt x="1506" y="120000"/>
                </a:lnTo>
                <a:lnTo>
                  <a:pt x="502" y="120000"/>
                </a:lnTo>
                <a:lnTo>
                  <a:pt x="502" y="118579"/>
                </a:lnTo>
                <a:lnTo>
                  <a:pt x="0" y="115739"/>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09" name="Google Shape;209;p21"/>
          <p:cNvSpPr/>
          <p:nvPr/>
        </p:nvSpPr>
        <p:spPr>
          <a:xfrm>
            <a:off x="6591300" y="4111625"/>
            <a:ext cx="57150" cy="138112"/>
          </a:xfrm>
          <a:custGeom>
            <a:avLst/>
            <a:gdLst/>
            <a:ahLst/>
            <a:cxnLst/>
            <a:rect l="l" t="t" r="r" b="b"/>
            <a:pathLst>
              <a:path w="120000" h="120000" extrusionOk="0">
                <a:moveTo>
                  <a:pt x="16438" y="119999"/>
                </a:moveTo>
                <a:lnTo>
                  <a:pt x="9863" y="119314"/>
                </a:lnTo>
                <a:lnTo>
                  <a:pt x="4931" y="119314"/>
                </a:lnTo>
                <a:lnTo>
                  <a:pt x="1643" y="117942"/>
                </a:lnTo>
                <a:lnTo>
                  <a:pt x="0" y="117257"/>
                </a:lnTo>
                <a:lnTo>
                  <a:pt x="1643" y="115885"/>
                </a:lnTo>
                <a:lnTo>
                  <a:pt x="4931" y="115199"/>
                </a:lnTo>
                <a:lnTo>
                  <a:pt x="9863" y="115199"/>
                </a:lnTo>
                <a:lnTo>
                  <a:pt x="16438" y="113828"/>
                </a:lnTo>
                <a:lnTo>
                  <a:pt x="26301" y="104914"/>
                </a:lnTo>
                <a:lnTo>
                  <a:pt x="34520" y="98742"/>
                </a:lnTo>
                <a:lnTo>
                  <a:pt x="41095" y="91200"/>
                </a:lnTo>
                <a:lnTo>
                  <a:pt x="54246" y="80228"/>
                </a:lnTo>
                <a:lnTo>
                  <a:pt x="65753" y="59657"/>
                </a:lnTo>
                <a:lnTo>
                  <a:pt x="75616" y="40457"/>
                </a:lnTo>
                <a:lnTo>
                  <a:pt x="87123" y="19885"/>
                </a:lnTo>
                <a:lnTo>
                  <a:pt x="96986" y="0"/>
                </a:lnTo>
                <a:lnTo>
                  <a:pt x="100273" y="0"/>
                </a:lnTo>
                <a:lnTo>
                  <a:pt x="101917" y="0"/>
                </a:lnTo>
                <a:lnTo>
                  <a:pt x="106849" y="0"/>
                </a:lnTo>
                <a:lnTo>
                  <a:pt x="110136" y="0"/>
                </a:lnTo>
                <a:lnTo>
                  <a:pt x="111780" y="1371"/>
                </a:lnTo>
                <a:lnTo>
                  <a:pt x="115068" y="2057"/>
                </a:lnTo>
                <a:lnTo>
                  <a:pt x="115068" y="3428"/>
                </a:lnTo>
                <a:lnTo>
                  <a:pt x="116712" y="4114"/>
                </a:lnTo>
                <a:lnTo>
                  <a:pt x="116712" y="6171"/>
                </a:lnTo>
                <a:lnTo>
                  <a:pt x="116712" y="9600"/>
                </a:lnTo>
                <a:lnTo>
                  <a:pt x="116712" y="11657"/>
                </a:lnTo>
                <a:lnTo>
                  <a:pt x="119999" y="14399"/>
                </a:lnTo>
                <a:lnTo>
                  <a:pt x="115068" y="26057"/>
                </a:lnTo>
                <a:lnTo>
                  <a:pt x="106849" y="36342"/>
                </a:lnTo>
                <a:lnTo>
                  <a:pt x="100273" y="47314"/>
                </a:lnTo>
                <a:lnTo>
                  <a:pt x="95342" y="57599"/>
                </a:lnTo>
                <a:lnTo>
                  <a:pt x="87123" y="68571"/>
                </a:lnTo>
                <a:lnTo>
                  <a:pt x="80547" y="78857"/>
                </a:lnTo>
                <a:lnTo>
                  <a:pt x="70684" y="89142"/>
                </a:lnTo>
                <a:lnTo>
                  <a:pt x="62465" y="98742"/>
                </a:lnTo>
                <a:lnTo>
                  <a:pt x="55890" y="103542"/>
                </a:lnTo>
                <a:lnTo>
                  <a:pt x="50958" y="107657"/>
                </a:lnTo>
                <a:lnTo>
                  <a:pt x="41095" y="111771"/>
                </a:lnTo>
                <a:lnTo>
                  <a:pt x="29589" y="117942"/>
                </a:lnTo>
                <a:lnTo>
                  <a:pt x="24657" y="119314"/>
                </a:lnTo>
                <a:lnTo>
                  <a:pt x="19726" y="119999"/>
                </a:lnTo>
                <a:lnTo>
                  <a:pt x="16438" y="119999"/>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10" name="Google Shape;210;p21"/>
          <p:cNvSpPr/>
          <p:nvPr/>
        </p:nvSpPr>
        <p:spPr>
          <a:xfrm>
            <a:off x="5784850" y="4125912"/>
            <a:ext cx="73025" cy="46037"/>
          </a:xfrm>
          <a:custGeom>
            <a:avLst/>
            <a:gdLst/>
            <a:ahLst/>
            <a:cxnLst/>
            <a:rect l="l" t="t" r="r" b="b"/>
            <a:pathLst>
              <a:path w="120000" h="120000" extrusionOk="0">
                <a:moveTo>
                  <a:pt x="0" y="109830"/>
                </a:moveTo>
                <a:lnTo>
                  <a:pt x="0" y="103728"/>
                </a:lnTo>
                <a:lnTo>
                  <a:pt x="2580" y="97627"/>
                </a:lnTo>
                <a:lnTo>
                  <a:pt x="2580" y="91525"/>
                </a:lnTo>
                <a:lnTo>
                  <a:pt x="2580" y="85423"/>
                </a:lnTo>
                <a:lnTo>
                  <a:pt x="7741" y="83389"/>
                </a:lnTo>
                <a:lnTo>
                  <a:pt x="19354" y="77288"/>
                </a:lnTo>
                <a:lnTo>
                  <a:pt x="30967" y="71186"/>
                </a:lnTo>
                <a:lnTo>
                  <a:pt x="45161" y="65084"/>
                </a:lnTo>
                <a:lnTo>
                  <a:pt x="58064" y="54915"/>
                </a:lnTo>
                <a:lnTo>
                  <a:pt x="72258" y="46779"/>
                </a:lnTo>
                <a:lnTo>
                  <a:pt x="81290" y="40677"/>
                </a:lnTo>
                <a:lnTo>
                  <a:pt x="89032" y="34576"/>
                </a:lnTo>
                <a:lnTo>
                  <a:pt x="95483" y="18305"/>
                </a:lnTo>
                <a:lnTo>
                  <a:pt x="104516" y="6101"/>
                </a:lnTo>
                <a:lnTo>
                  <a:pt x="112258" y="0"/>
                </a:lnTo>
                <a:lnTo>
                  <a:pt x="120000" y="6101"/>
                </a:lnTo>
                <a:lnTo>
                  <a:pt x="120000" y="22372"/>
                </a:lnTo>
                <a:lnTo>
                  <a:pt x="117419" y="30508"/>
                </a:lnTo>
                <a:lnTo>
                  <a:pt x="114838" y="42711"/>
                </a:lnTo>
                <a:lnTo>
                  <a:pt x="108387" y="58983"/>
                </a:lnTo>
                <a:lnTo>
                  <a:pt x="95483" y="77288"/>
                </a:lnTo>
                <a:lnTo>
                  <a:pt x="81290" y="95593"/>
                </a:lnTo>
                <a:lnTo>
                  <a:pt x="69677" y="107796"/>
                </a:lnTo>
                <a:lnTo>
                  <a:pt x="58064" y="113898"/>
                </a:lnTo>
                <a:lnTo>
                  <a:pt x="45161" y="120000"/>
                </a:lnTo>
                <a:lnTo>
                  <a:pt x="30967" y="120000"/>
                </a:lnTo>
                <a:lnTo>
                  <a:pt x="15483" y="115932"/>
                </a:lnTo>
                <a:lnTo>
                  <a:pt x="0" y="10983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11" name="Google Shape;211;p21"/>
          <p:cNvSpPr/>
          <p:nvPr/>
        </p:nvSpPr>
        <p:spPr>
          <a:xfrm>
            <a:off x="5965825" y="4148137"/>
            <a:ext cx="20637" cy="33337"/>
          </a:xfrm>
          <a:custGeom>
            <a:avLst/>
            <a:gdLst/>
            <a:ahLst/>
            <a:cxnLst/>
            <a:rect l="l" t="t" r="r" b="b"/>
            <a:pathLst>
              <a:path w="120000" h="120000" extrusionOk="0">
                <a:moveTo>
                  <a:pt x="33600" y="120000"/>
                </a:moveTo>
                <a:lnTo>
                  <a:pt x="14400" y="99512"/>
                </a:lnTo>
                <a:lnTo>
                  <a:pt x="4800" y="70243"/>
                </a:lnTo>
                <a:lnTo>
                  <a:pt x="0" y="29268"/>
                </a:lnTo>
                <a:lnTo>
                  <a:pt x="0" y="2926"/>
                </a:lnTo>
                <a:lnTo>
                  <a:pt x="14400" y="0"/>
                </a:lnTo>
                <a:lnTo>
                  <a:pt x="19200" y="0"/>
                </a:lnTo>
                <a:lnTo>
                  <a:pt x="33600" y="2926"/>
                </a:lnTo>
                <a:lnTo>
                  <a:pt x="62400" y="11707"/>
                </a:lnTo>
                <a:lnTo>
                  <a:pt x="86400" y="29268"/>
                </a:lnTo>
                <a:lnTo>
                  <a:pt x="105600" y="43902"/>
                </a:lnTo>
                <a:lnTo>
                  <a:pt x="120000" y="55609"/>
                </a:lnTo>
                <a:lnTo>
                  <a:pt x="115200" y="73170"/>
                </a:lnTo>
                <a:lnTo>
                  <a:pt x="100800" y="81951"/>
                </a:lnTo>
                <a:lnTo>
                  <a:pt x="76800" y="99512"/>
                </a:lnTo>
                <a:lnTo>
                  <a:pt x="48000" y="111219"/>
                </a:lnTo>
                <a:lnTo>
                  <a:pt x="33600"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12" name="Google Shape;212;p21"/>
          <p:cNvSpPr/>
          <p:nvPr/>
        </p:nvSpPr>
        <p:spPr>
          <a:xfrm>
            <a:off x="6421437" y="4078287"/>
            <a:ext cx="38100" cy="85725"/>
          </a:xfrm>
          <a:custGeom>
            <a:avLst/>
            <a:gdLst/>
            <a:ahLst/>
            <a:cxnLst/>
            <a:rect l="l" t="t" r="r" b="b"/>
            <a:pathLst>
              <a:path w="120000" h="120000" extrusionOk="0">
                <a:moveTo>
                  <a:pt x="0" y="117777"/>
                </a:moveTo>
                <a:lnTo>
                  <a:pt x="2500" y="116666"/>
                </a:lnTo>
                <a:lnTo>
                  <a:pt x="7500" y="114444"/>
                </a:lnTo>
                <a:lnTo>
                  <a:pt x="7500" y="113333"/>
                </a:lnTo>
                <a:lnTo>
                  <a:pt x="10000" y="111111"/>
                </a:lnTo>
                <a:lnTo>
                  <a:pt x="10000" y="104444"/>
                </a:lnTo>
                <a:lnTo>
                  <a:pt x="15000" y="97777"/>
                </a:lnTo>
                <a:lnTo>
                  <a:pt x="15000" y="93333"/>
                </a:lnTo>
                <a:lnTo>
                  <a:pt x="15000" y="86666"/>
                </a:lnTo>
                <a:lnTo>
                  <a:pt x="17500" y="81111"/>
                </a:lnTo>
                <a:lnTo>
                  <a:pt x="25000" y="74444"/>
                </a:lnTo>
                <a:lnTo>
                  <a:pt x="30000" y="70000"/>
                </a:lnTo>
                <a:lnTo>
                  <a:pt x="32500" y="64444"/>
                </a:lnTo>
                <a:lnTo>
                  <a:pt x="77500" y="27777"/>
                </a:lnTo>
                <a:lnTo>
                  <a:pt x="105000" y="10000"/>
                </a:lnTo>
                <a:lnTo>
                  <a:pt x="115000" y="1111"/>
                </a:lnTo>
                <a:lnTo>
                  <a:pt x="120000" y="0"/>
                </a:lnTo>
                <a:lnTo>
                  <a:pt x="120000" y="1111"/>
                </a:lnTo>
                <a:lnTo>
                  <a:pt x="120000" y="4444"/>
                </a:lnTo>
                <a:lnTo>
                  <a:pt x="115000" y="7777"/>
                </a:lnTo>
                <a:lnTo>
                  <a:pt x="115000" y="11111"/>
                </a:lnTo>
                <a:lnTo>
                  <a:pt x="97500" y="37777"/>
                </a:lnTo>
                <a:lnTo>
                  <a:pt x="75000" y="63333"/>
                </a:lnTo>
                <a:lnTo>
                  <a:pt x="47500" y="87777"/>
                </a:lnTo>
                <a:lnTo>
                  <a:pt x="22500" y="114444"/>
                </a:lnTo>
                <a:lnTo>
                  <a:pt x="15000" y="117777"/>
                </a:lnTo>
                <a:lnTo>
                  <a:pt x="7500" y="117777"/>
                </a:lnTo>
                <a:lnTo>
                  <a:pt x="2500" y="120000"/>
                </a:lnTo>
                <a:lnTo>
                  <a:pt x="0" y="117777"/>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13" name="Google Shape;213;p21"/>
          <p:cNvSpPr/>
          <p:nvPr/>
        </p:nvSpPr>
        <p:spPr>
          <a:xfrm>
            <a:off x="5969000" y="4130675"/>
            <a:ext cx="36512" cy="22225"/>
          </a:xfrm>
          <a:custGeom>
            <a:avLst/>
            <a:gdLst/>
            <a:ahLst/>
            <a:cxnLst/>
            <a:rect l="l" t="t" r="r" b="b"/>
            <a:pathLst>
              <a:path w="120000" h="120000" extrusionOk="0">
                <a:moveTo>
                  <a:pt x="104680" y="120000"/>
                </a:moveTo>
                <a:lnTo>
                  <a:pt x="97021" y="95172"/>
                </a:lnTo>
                <a:lnTo>
                  <a:pt x="81702" y="82758"/>
                </a:lnTo>
                <a:lnTo>
                  <a:pt x="58723" y="74482"/>
                </a:lnTo>
                <a:lnTo>
                  <a:pt x="35744" y="70344"/>
                </a:lnTo>
                <a:lnTo>
                  <a:pt x="28085" y="57931"/>
                </a:lnTo>
                <a:lnTo>
                  <a:pt x="20425" y="37241"/>
                </a:lnTo>
                <a:lnTo>
                  <a:pt x="7659" y="20689"/>
                </a:lnTo>
                <a:lnTo>
                  <a:pt x="0" y="0"/>
                </a:lnTo>
                <a:lnTo>
                  <a:pt x="22978" y="8275"/>
                </a:lnTo>
                <a:lnTo>
                  <a:pt x="51063" y="20689"/>
                </a:lnTo>
                <a:lnTo>
                  <a:pt x="76595" y="33103"/>
                </a:lnTo>
                <a:lnTo>
                  <a:pt x="97021" y="57931"/>
                </a:lnTo>
                <a:lnTo>
                  <a:pt x="99574" y="57931"/>
                </a:lnTo>
                <a:lnTo>
                  <a:pt x="107234" y="57931"/>
                </a:lnTo>
                <a:lnTo>
                  <a:pt x="112340" y="62068"/>
                </a:lnTo>
                <a:lnTo>
                  <a:pt x="120000" y="62068"/>
                </a:lnTo>
                <a:lnTo>
                  <a:pt x="112340" y="95172"/>
                </a:lnTo>
                <a:lnTo>
                  <a:pt x="107234" y="111724"/>
                </a:lnTo>
                <a:lnTo>
                  <a:pt x="107234" y="120000"/>
                </a:lnTo>
                <a:lnTo>
                  <a:pt x="104680"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14" name="Google Shape;214;p21"/>
          <p:cNvSpPr/>
          <p:nvPr/>
        </p:nvSpPr>
        <p:spPr>
          <a:xfrm>
            <a:off x="5799137" y="4071937"/>
            <a:ext cx="93662" cy="44450"/>
          </a:xfrm>
          <a:custGeom>
            <a:avLst/>
            <a:gdLst/>
            <a:ahLst/>
            <a:cxnLst/>
            <a:rect l="l" t="t" r="r" b="b"/>
            <a:pathLst>
              <a:path w="120000" h="120000" extrusionOk="0">
                <a:moveTo>
                  <a:pt x="0" y="117818"/>
                </a:moveTo>
                <a:lnTo>
                  <a:pt x="15254" y="104727"/>
                </a:lnTo>
                <a:lnTo>
                  <a:pt x="24406" y="98181"/>
                </a:lnTo>
                <a:lnTo>
                  <a:pt x="27457" y="91636"/>
                </a:lnTo>
                <a:lnTo>
                  <a:pt x="29491" y="87272"/>
                </a:lnTo>
                <a:lnTo>
                  <a:pt x="21355" y="78545"/>
                </a:lnTo>
                <a:lnTo>
                  <a:pt x="17288" y="72000"/>
                </a:lnTo>
                <a:lnTo>
                  <a:pt x="12203" y="67636"/>
                </a:lnTo>
                <a:lnTo>
                  <a:pt x="6101" y="65454"/>
                </a:lnTo>
                <a:lnTo>
                  <a:pt x="11186" y="65454"/>
                </a:lnTo>
                <a:lnTo>
                  <a:pt x="14237" y="61090"/>
                </a:lnTo>
                <a:lnTo>
                  <a:pt x="15254" y="58909"/>
                </a:lnTo>
                <a:lnTo>
                  <a:pt x="17288" y="52363"/>
                </a:lnTo>
                <a:lnTo>
                  <a:pt x="23389" y="54545"/>
                </a:lnTo>
                <a:lnTo>
                  <a:pt x="26440" y="54545"/>
                </a:lnTo>
                <a:lnTo>
                  <a:pt x="32542" y="54545"/>
                </a:lnTo>
                <a:lnTo>
                  <a:pt x="39661" y="52363"/>
                </a:lnTo>
                <a:lnTo>
                  <a:pt x="50847" y="45818"/>
                </a:lnTo>
                <a:lnTo>
                  <a:pt x="60000" y="34909"/>
                </a:lnTo>
                <a:lnTo>
                  <a:pt x="70169" y="28363"/>
                </a:lnTo>
                <a:lnTo>
                  <a:pt x="79322" y="21818"/>
                </a:lnTo>
                <a:lnTo>
                  <a:pt x="89491" y="17454"/>
                </a:lnTo>
                <a:lnTo>
                  <a:pt x="98644" y="10909"/>
                </a:lnTo>
                <a:lnTo>
                  <a:pt x="109830" y="4363"/>
                </a:lnTo>
                <a:lnTo>
                  <a:pt x="120000" y="0"/>
                </a:lnTo>
                <a:lnTo>
                  <a:pt x="120000" y="4363"/>
                </a:lnTo>
                <a:lnTo>
                  <a:pt x="120000" y="10909"/>
                </a:lnTo>
                <a:lnTo>
                  <a:pt x="118983" y="13090"/>
                </a:lnTo>
                <a:lnTo>
                  <a:pt x="118983" y="19636"/>
                </a:lnTo>
                <a:lnTo>
                  <a:pt x="112881" y="32727"/>
                </a:lnTo>
                <a:lnTo>
                  <a:pt x="107796" y="41454"/>
                </a:lnTo>
                <a:lnTo>
                  <a:pt x="101694" y="52363"/>
                </a:lnTo>
                <a:lnTo>
                  <a:pt x="95593" y="65454"/>
                </a:lnTo>
                <a:lnTo>
                  <a:pt x="89491" y="74181"/>
                </a:lnTo>
                <a:lnTo>
                  <a:pt x="83389" y="80727"/>
                </a:lnTo>
                <a:lnTo>
                  <a:pt x="79322" y="87272"/>
                </a:lnTo>
                <a:lnTo>
                  <a:pt x="74237" y="93818"/>
                </a:lnTo>
                <a:lnTo>
                  <a:pt x="70169" y="98181"/>
                </a:lnTo>
                <a:lnTo>
                  <a:pt x="66101" y="104727"/>
                </a:lnTo>
                <a:lnTo>
                  <a:pt x="57966" y="111272"/>
                </a:lnTo>
                <a:lnTo>
                  <a:pt x="48813" y="117818"/>
                </a:lnTo>
                <a:lnTo>
                  <a:pt x="42711" y="117818"/>
                </a:lnTo>
                <a:lnTo>
                  <a:pt x="35593" y="120000"/>
                </a:lnTo>
                <a:lnTo>
                  <a:pt x="30508" y="120000"/>
                </a:lnTo>
                <a:lnTo>
                  <a:pt x="24406" y="120000"/>
                </a:lnTo>
                <a:lnTo>
                  <a:pt x="18305" y="120000"/>
                </a:lnTo>
                <a:lnTo>
                  <a:pt x="12203" y="120000"/>
                </a:lnTo>
                <a:lnTo>
                  <a:pt x="6101" y="120000"/>
                </a:lnTo>
                <a:lnTo>
                  <a:pt x="0" y="117818"/>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15" name="Google Shape;215;p21"/>
          <p:cNvSpPr/>
          <p:nvPr/>
        </p:nvSpPr>
        <p:spPr>
          <a:xfrm>
            <a:off x="5705475" y="4046537"/>
            <a:ext cx="39687" cy="60325"/>
          </a:xfrm>
          <a:custGeom>
            <a:avLst/>
            <a:gdLst/>
            <a:ahLst/>
            <a:cxnLst/>
            <a:rect l="l" t="t" r="r" b="b"/>
            <a:pathLst>
              <a:path w="120000" h="120000" extrusionOk="0">
                <a:moveTo>
                  <a:pt x="31836" y="116842"/>
                </a:moveTo>
                <a:lnTo>
                  <a:pt x="7346" y="93157"/>
                </a:lnTo>
                <a:lnTo>
                  <a:pt x="0" y="72631"/>
                </a:lnTo>
                <a:lnTo>
                  <a:pt x="7346" y="52105"/>
                </a:lnTo>
                <a:lnTo>
                  <a:pt x="17142" y="23684"/>
                </a:lnTo>
                <a:lnTo>
                  <a:pt x="24489" y="18947"/>
                </a:lnTo>
                <a:lnTo>
                  <a:pt x="36734" y="11052"/>
                </a:lnTo>
                <a:lnTo>
                  <a:pt x="44081" y="4736"/>
                </a:lnTo>
                <a:lnTo>
                  <a:pt x="51428" y="0"/>
                </a:lnTo>
                <a:lnTo>
                  <a:pt x="53877" y="20526"/>
                </a:lnTo>
                <a:lnTo>
                  <a:pt x="51428" y="37894"/>
                </a:lnTo>
                <a:lnTo>
                  <a:pt x="39183" y="53684"/>
                </a:lnTo>
                <a:lnTo>
                  <a:pt x="36734" y="67894"/>
                </a:lnTo>
                <a:lnTo>
                  <a:pt x="31836" y="78947"/>
                </a:lnTo>
                <a:lnTo>
                  <a:pt x="44081" y="88421"/>
                </a:lnTo>
                <a:lnTo>
                  <a:pt x="73469" y="97894"/>
                </a:lnTo>
                <a:lnTo>
                  <a:pt x="119999" y="102631"/>
                </a:lnTo>
                <a:lnTo>
                  <a:pt x="105306" y="115263"/>
                </a:lnTo>
                <a:lnTo>
                  <a:pt x="83265" y="120000"/>
                </a:lnTo>
                <a:lnTo>
                  <a:pt x="53877" y="120000"/>
                </a:lnTo>
                <a:lnTo>
                  <a:pt x="31836" y="116842"/>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16" name="Google Shape;216;p21"/>
          <p:cNvSpPr/>
          <p:nvPr/>
        </p:nvSpPr>
        <p:spPr>
          <a:xfrm>
            <a:off x="5761037" y="4019550"/>
            <a:ext cx="90487" cy="55562"/>
          </a:xfrm>
          <a:custGeom>
            <a:avLst/>
            <a:gdLst/>
            <a:ahLst/>
            <a:cxnLst/>
            <a:rect l="l" t="t" r="r" b="b"/>
            <a:pathLst>
              <a:path w="120000" h="120000" extrusionOk="0">
                <a:moveTo>
                  <a:pt x="31578" y="120000"/>
                </a:moveTo>
                <a:lnTo>
                  <a:pt x="16842" y="109859"/>
                </a:lnTo>
                <a:lnTo>
                  <a:pt x="9473" y="99718"/>
                </a:lnTo>
                <a:lnTo>
                  <a:pt x="3157" y="84507"/>
                </a:lnTo>
                <a:lnTo>
                  <a:pt x="0" y="64225"/>
                </a:lnTo>
                <a:lnTo>
                  <a:pt x="4210" y="40563"/>
                </a:lnTo>
                <a:lnTo>
                  <a:pt x="7368" y="25352"/>
                </a:lnTo>
                <a:lnTo>
                  <a:pt x="10526" y="18591"/>
                </a:lnTo>
                <a:lnTo>
                  <a:pt x="13684" y="10140"/>
                </a:lnTo>
                <a:lnTo>
                  <a:pt x="23157" y="3380"/>
                </a:lnTo>
                <a:lnTo>
                  <a:pt x="26315" y="0"/>
                </a:lnTo>
                <a:lnTo>
                  <a:pt x="28421" y="5070"/>
                </a:lnTo>
                <a:lnTo>
                  <a:pt x="31578" y="20281"/>
                </a:lnTo>
                <a:lnTo>
                  <a:pt x="26315" y="35492"/>
                </a:lnTo>
                <a:lnTo>
                  <a:pt x="23157" y="49014"/>
                </a:lnTo>
                <a:lnTo>
                  <a:pt x="22105" y="60845"/>
                </a:lnTo>
                <a:lnTo>
                  <a:pt x="20000" y="79436"/>
                </a:lnTo>
                <a:lnTo>
                  <a:pt x="26315" y="91267"/>
                </a:lnTo>
                <a:lnTo>
                  <a:pt x="29473" y="94647"/>
                </a:lnTo>
                <a:lnTo>
                  <a:pt x="34736" y="91267"/>
                </a:lnTo>
                <a:lnTo>
                  <a:pt x="44210" y="89577"/>
                </a:lnTo>
                <a:lnTo>
                  <a:pt x="50526" y="84507"/>
                </a:lnTo>
                <a:lnTo>
                  <a:pt x="59999" y="79436"/>
                </a:lnTo>
                <a:lnTo>
                  <a:pt x="69473" y="74366"/>
                </a:lnTo>
                <a:lnTo>
                  <a:pt x="78947" y="65915"/>
                </a:lnTo>
                <a:lnTo>
                  <a:pt x="89473" y="60845"/>
                </a:lnTo>
                <a:lnTo>
                  <a:pt x="98947" y="55774"/>
                </a:lnTo>
                <a:lnTo>
                  <a:pt x="107368" y="54084"/>
                </a:lnTo>
                <a:lnTo>
                  <a:pt x="111578" y="50704"/>
                </a:lnTo>
                <a:lnTo>
                  <a:pt x="113684" y="54084"/>
                </a:lnTo>
                <a:lnTo>
                  <a:pt x="116842" y="54084"/>
                </a:lnTo>
                <a:lnTo>
                  <a:pt x="117894" y="55774"/>
                </a:lnTo>
                <a:lnTo>
                  <a:pt x="119999" y="59154"/>
                </a:lnTo>
                <a:lnTo>
                  <a:pt x="116842" y="64225"/>
                </a:lnTo>
                <a:lnTo>
                  <a:pt x="111578" y="69295"/>
                </a:lnTo>
                <a:lnTo>
                  <a:pt x="107368" y="76056"/>
                </a:lnTo>
                <a:lnTo>
                  <a:pt x="102105" y="81126"/>
                </a:lnTo>
                <a:lnTo>
                  <a:pt x="92631" y="89577"/>
                </a:lnTo>
                <a:lnTo>
                  <a:pt x="83157" y="96338"/>
                </a:lnTo>
                <a:lnTo>
                  <a:pt x="75789" y="104788"/>
                </a:lnTo>
                <a:lnTo>
                  <a:pt x="67368" y="109859"/>
                </a:lnTo>
                <a:lnTo>
                  <a:pt x="59999" y="111549"/>
                </a:lnTo>
                <a:lnTo>
                  <a:pt x="51578" y="116619"/>
                </a:lnTo>
                <a:lnTo>
                  <a:pt x="42105" y="116619"/>
                </a:lnTo>
                <a:lnTo>
                  <a:pt x="31578"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17" name="Google Shape;217;p21"/>
          <p:cNvSpPr/>
          <p:nvPr/>
        </p:nvSpPr>
        <p:spPr>
          <a:xfrm>
            <a:off x="5984875" y="4041775"/>
            <a:ext cx="39687" cy="28575"/>
          </a:xfrm>
          <a:custGeom>
            <a:avLst/>
            <a:gdLst/>
            <a:ahLst/>
            <a:cxnLst/>
            <a:rect l="l" t="t" r="r" b="b"/>
            <a:pathLst>
              <a:path w="120000" h="120000" extrusionOk="0">
                <a:moveTo>
                  <a:pt x="24489" y="98823"/>
                </a:moveTo>
                <a:lnTo>
                  <a:pt x="17142" y="77647"/>
                </a:lnTo>
                <a:lnTo>
                  <a:pt x="9795" y="56470"/>
                </a:lnTo>
                <a:lnTo>
                  <a:pt x="7346" y="35294"/>
                </a:lnTo>
                <a:lnTo>
                  <a:pt x="0" y="0"/>
                </a:lnTo>
                <a:lnTo>
                  <a:pt x="14693" y="3529"/>
                </a:lnTo>
                <a:lnTo>
                  <a:pt x="22040" y="10588"/>
                </a:lnTo>
                <a:lnTo>
                  <a:pt x="24489" y="21176"/>
                </a:lnTo>
                <a:lnTo>
                  <a:pt x="29387" y="42352"/>
                </a:lnTo>
                <a:lnTo>
                  <a:pt x="58775" y="67058"/>
                </a:lnTo>
                <a:lnTo>
                  <a:pt x="88163" y="84705"/>
                </a:lnTo>
                <a:lnTo>
                  <a:pt x="110204" y="95294"/>
                </a:lnTo>
                <a:lnTo>
                  <a:pt x="119999" y="105882"/>
                </a:lnTo>
                <a:lnTo>
                  <a:pt x="117551" y="109411"/>
                </a:lnTo>
                <a:lnTo>
                  <a:pt x="112653" y="109411"/>
                </a:lnTo>
                <a:lnTo>
                  <a:pt x="110204" y="116470"/>
                </a:lnTo>
                <a:lnTo>
                  <a:pt x="105306" y="120000"/>
                </a:lnTo>
                <a:lnTo>
                  <a:pt x="83265" y="120000"/>
                </a:lnTo>
                <a:lnTo>
                  <a:pt x="66122" y="120000"/>
                </a:lnTo>
                <a:lnTo>
                  <a:pt x="51428" y="116470"/>
                </a:lnTo>
                <a:lnTo>
                  <a:pt x="24489" y="98823"/>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18" name="Google Shape;218;p21"/>
          <p:cNvSpPr/>
          <p:nvPr/>
        </p:nvSpPr>
        <p:spPr>
          <a:xfrm>
            <a:off x="5808662" y="3992562"/>
            <a:ext cx="171450" cy="53975"/>
          </a:xfrm>
          <a:custGeom>
            <a:avLst/>
            <a:gdLst/>
            <a:ahLst/>
            <a:cxnLst/>
            <a:rect l="l" t="t" r="r" b="b"/>
            <a:pathLst>
              <a:path w="120000" h="120000" extrusionOk="0">
                <a:moveTo>
                  <a:pt x="28465" y="53913"/>
                </a:moveTo>
                <a:lnTo>
                  <a:pt x="25116" y="48695"/>
                </a:lnTo>
                <a:lnTo>
                  <a:pt x="20651" y="41739"/>
                </a:lnTo>
                <a:lnTo>
                  <a:pt x="17302" y="36521"/>
                </a:lnTo>
                <a:lnTo>
                  <a:pt x="13953" y="31304"/>
                </a:lnTo>
                <a:lnTo>
                  <a:pt x="10604" y="26086"/>
                </a:lnTo>
                <a:lnTo>
                  <a:pt x="7255" y="20869"/>
                </a:lnTo>
                <a:lnTo>
                  <a:pt x="3348" y="12173"/>
                </a:lnTo>
                <a:lnTo>
                  <a:pt x="0" y="6956"/>
                </a:lnTo>
                <a:lnTo>
                  <a:pt x="3906" y="5217"/>
                </a:lnTo>
                <a:lnTo>
                  <a:pt x="7255" y="1739"/>
                </a:lnTo>
                <a:lnTo>
                  <a:pt x="10046" y="0"/>
                </a:lnTo>
                <a:lnTo>
                  <a:pt x="13953" y="0"/>
                </a:lnTo>
                <a:lnTo>
                  <a:pt x="18976" y="10434"/>
                </a:lnTo>
                <a:lnTo>
                  <a:pt x="23441" y="15652"/>
                </a:lnTo>
                <a:lnTo>
                  <a:pt x="28465" y="20869"/>
                </a:lnTo>
                <a:lnTo>
                  <a:pt x="34046" y="27826"/>
                </a:lnTo>
                <a:lnTo>
                  <a:pt x="51348" y="27826"/>
                </a:lnTo>
                <a:lnTo>
                  <a:pt x="64186" y="38260"/>
                </a:lnTo>
                <a:lnTo>
                  <a:pt x="73116" y="52173"/>
                </a:lnTo>
                <a:lnTo>
                  <a:pt x="80930" y="67826"/>
                </a:lnTo>
                <a:lnTo>
                  <a:pt x="85953" y="83478"/>
                </a:lnTo>
                <a:lnTo>
                  <a:pt x="91534" y="99130"/>
                </a:lnTo>
                <a:lnTo>
                  <a:pt x="97674" y="106086"/>
                </a:lnTo>
                <a:lnTo>
                  <a:pt x="106046" y="109565"/>
                </a:lnTo>
                <a:lnTo>
                  <a:pt x="106604" y="106086"/>
                </a:lnTo>
                <a:lnTo>
                  <a:pt x="106604" y="104347"/>
                </a:lnTo>
                <a:lnTo>
                  <a:pt x="104930" y="95652"/>
                </a:lnTo>
                <a:lnTo>
                  <a:pt x="102697" y="88695"/>
                </a:lnTo>
                <a:lnTo>
                  <a:pt x="99906" y="83478"/>
                </a:lnTo>
                <a:lnTo>
                  <a:pt x="97674" y="78260"/>
                </a:lnTo>
                <a:lnTo>
                  <a:pt x="93209" y="46956"/>
                </a:lnTo>
                <a:lnTo>
                  <a:pt x="92651" y="31304"/>
                </a:lnTo>
                <a:lnTo>
                  <a:pt x="94325" y="31304"/>
                </a:lnTo>
                <a:lnTo>
                  <a:pt x="98232" y="38260"/>
                </a:lnTo>
                <a:lnTo>
                  <a:pt x="103255" y="53913"/>
                </a:lnTo>
                <a:lnTo>
                  <a:pt x="109395" y="73043"/>
                </a:lnTo>
                <a:lnTo>
                  <a:pt x="114976" y="90434"/>
                </a:lnTo>
                <a:lnTo>
                  <a:pt x="120000" y="104347"/>
                </a:lnTo>
                <a:lnTo>
                  <a:pt x="120000" y="106086"/>
                </a:lnTo>
                <a:lnTo>
                  <a:pt x="120000" y="109565"/>
                </a:lnTo>
                <a:lnTo>
                  <a:pt x="120000" y="111304"/>
                </a:lnTo>
                <a:lnTo>
                  <a:pt x="118325" y="111304"/>
                </a:lnTo>
                <a:lnTo>
                  <a:pt x="115534" y="111304"/>
                </a:lnTo>
                <a:lnTo>
                  <a:pt x="113860" y="111304"/>
                </a:lnTo>
                <a:lnTo>
                  <a:pt x="111627" y="111304"/>
                </a:lnTo>
                <a:lnTo>
                  <a:pt x="104930" y="120000"/>
                </a:lnTo>
                <a:lnTo>
                  <a:pt x="96558" y="116521"/>
                </a:lnTo>
                <a:lnTo>
                  <a:pt x="85953" y="106086"/>
                </a:lnTo>
                <a:lnTo>
                  <a:pt x="74790" y="93913"/>
                </a:lnTo>
                <a:lnTo>
                  <a:pt x="63069" y="78260"/>
                </a:lnTo>
                <a:lnTo>
                  <a:pt x="50790" y="64347"/>
                </a:lnTo>
                <a:lnTo>
                  <a:pt x="39069" y="53913"/>
                </a:lnTo>
                <a:lnTo>
                  <a:pt x="28465" y="53913"/>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19" name="Google Shape;219;p21"/>
          <p:cNvSpPr/>
          <p:nvPr/>
        </p:nvSpPr>
        <p:spPr>
          <a:xfrm>
            <a:off x="6327775" y="3684587"/>
            <a:ext cx="184150" cy="342900"/>
          </a:xfrm>
          <a:custGeom>
            <a:avLst/>
            <a:gdLst/>
            <a:ahLst/>
            <a:cxnLst/>
            <a:rect l="l" t="t" r="r" b="b"/>
            <a:pathLst>
              <a:path w="120000" h="120000" extrusionOk="0">
                <a:moveTo>
                  <a:pt x="108669" y="120000"/>
                </a:moveTo>
                <a:lnTo>
                  <a:pt x="104549" y="112500"/>
                </a:lnTo>
                <a:lnTo>
                  <a:pt x="102489" y="108611"/>
                </a:lnTo>
                <a:lnTo>
                  <a:pt x="100944" y="106944"/>
                </a:lnTo>
                <a:lnTo>
                  <a:pt x="99914" y="106111"/>
                </a:lnTo>
                <a:lnTo>
                  <a:pt x="94763" y="106944"/>
                </a:lnTo>
                <a:lnTo>
                  <a:pt x="89098" y="108333"/>
                </a:lnTo>
                <a:lnTo>
                  <a:pt x="82918" y="109444"/>
                </a:lnTo>
                <a:lnTo>
                  <a:pt x="77768" y="110277"/>
                </a:lnTo>
                <a:lnTo>
                  <a:pt x="71587" y="110000"/>
                </a:lnTo>
                <a:lnTo>
                  <a:pt x="65922" y="110000"/>
                </a:lnTo>
                <a:lnTo>
                  <a:pt x="61287" y="109166"/>
                </a:lnTo>
                <a:lnTo>
                  <a:pt x="56137" y="107500"/>
                </a:lnTo>
                <a:lnTo>
                  <a:pt x="54592" y="105000"/>
                </a:lnTo>
                <a:lnTo>
                  <a:pt x="53047" y="103333"/>
                </a:lnTo>
                <a:lnTo>
                  <a:pt x="51502" y="102222"/>
                </a:lnTo>
                <a:lnTo>
                  <a:pt x="48412" y="100833"/>
                </a:lnTo>
                <a:lnTo>
                  <a:pt x="48412" y="99722"/>
                </a:lnTo>
                <a:lnTo>
                  <a:pt x="46866" y="98333"/>
                </a:lnTo>
                <a:lnTo>
                  <a:pt x="46351" y="97222"/>
                </a:lnTo>
                <a:lnTo>
                  <a:pt x="45321" y="95555"/>
                </a:lnTo>
                <a:lnTo>
                  <a:pt x="41716" y="95555"/>
                </a:lnTo>
                <a:lnTo>
                  <a:pt x="38626" y="95833"/>
                </a:lnTo>
                <a:lnTo>
                  <a:pt x="35536" y="96388"/>
                </a:lnTo>
                <a:lnTo>
                  <a:pt x="32446" y="95000"/>
                </a:lnTo>
                <a:lnTo>
                  <a:pt x="32446" y="92222"/>
                </a:lnTo>
                <a:lnTo>
                  <a:pt x="32446" y="89166"/>
                </a:lnTo>
                <a:lnTo>
                  <a:pt x="32446" y="85833"/>
                </a:lnTo>
                <a:lnTo>
                  <a:pt x="32446" y="80833"/>
                </a:lnTo>
                <a:lnTo>
                  <a:pt x="29356" y="78888"/>
                </a:lnTo>
                <a:lnTo>
                  <a:pt x="26266" y="77500"/>
                </a:lnTo>
                <a:lnTo>
                  <a:pt x="23175" y="75833"/>
                </a:lnTo>
                <a:lnTo>
                  <a:pt x="19055" y="74722"/>
                </a:lnTo>
                <a:lnTo>
                  <a:pt x="16995" y="73055"/>
                </a:lnTo>
                <a:lnTo>
                  <a:pt x="15450" y="71388"/>
                </a:lnTo>
                <a:lnTo>
                  <a:pt x="13905" y="69722"/>
                </a:lnTo>
                <a:lnTo>
                  <a:pt x="12360" y="67222"/>
                </a:lnTo>
                <a:lnTo>
                  <a:pt x="11330" y="64444"/>
                </a:lnTo>
                <a:lnTo>
                  <a:pt x="10815" y="61388"/>
                </a:lnTo>
                <a:lnTo>
                  <a:pt x="9270" y="58611"/>
                </a:lnTo>
                <a:lnTo>
                  <a:pt x="8240" y="55555"/>
                </a:lnTo>
                <a:lnTo>
                  <a:pt x="6180" y="53611"/>
                </a:lnTo>
                <a:lnTo>
                  <a:pt x="4635" y="51944"/>
                </a:lnTo>
                <a:lnTo>
                  <a:pt x="3090" y="51111"/>
                </a:lnTo>
                <a:lnTo>
                  <a:pt x="0" y="49722"/>
                </a:lnTo>
                <a:lnTo>
                  <a:pt x="0" y="44444"/>
                </a:lnTo>
                <a:lnTo>
                  <a:pt x="515" y="39722"/>
                </a:lnTo>
                <a:lnTo>
                  <a:pt x="3090" y="35277"/>
                </a:lnTo>
                <a:lnTo>
                  <a:pt x="6180" y="30000"/>
                </a:lnTo>
                <a:lnTo>
                  <a:pt x="11330" y="25833"/>
                </a:lnTo>
                <a:lnTo>
                  <a:pt x="15965" y="21944"/>
                </a:lnTo>
                <a:lnTo>
                  <a:pt x="21630" y="19444"/>
                </a:lnTo>
                <a:lnTo>
                  <a:pt x="26781" y="17500"/>
                </a:lnTo>
                <a:lnTo>
                  <a:pt x="32446" y="15277"/>
                </a:lnTo>
                <a:lnTo>
                  <a:pt x="37596" y="13333"/>
                </a:lnTo>
                <a:lnTo>
                  <a:pt x="43776" y="11111"/>
                </a:lnTo>
                <a:lnTo>
                  <a:pt x="49957" y="8611"/>
                </a:lnTo>
                <a:lnTo>
                  <a:pt x="56137" y="6944"/>
                </a:lnTo>
                <a:lnTo>
                  <a:pt x="62317" y="5277"/>
                </a:lnTo>
                <a:lnTo>
                  <a:pt x="69012" y="3611"/>
                </a:lnTo>
                <a:lnTo>
                  <a:pt x="75193" y="2500"/>
                </a:lnTo>
                <a:lnTo>
                  <a:pt x="82403" y="1111"/>
                </a:lnTo>
                <a:lnTo>
                  <a:pt x="88583" y="277"/>
                </a:lnTo>
                <a:lnTo>
                  <a:pt x="95278" y="0"/>
                </a:lnTo>
                <a:lnTo>
                  <a:pt x="103004" y="0"/>
                </a:lnTo>
                <a:lnTo>
                  <a:pt x="107124" y="1111"/>
                </a:lnTo>
                <a:lnTo>
                  <a:pt x="111759" y="1944"/>
                </a:lnTo>
                <a:lnTo>
                  <a:pt x="116394" y="3333"/>
                </a:lnTo>
                <a:lnTo>
                  <a:pt x="120000" y="4166"/>
                </a:lnTo>
                <a:lnTo>
                  <a:pt x="118969" y="5000"/>
                </a:lnTo>
                <a:lnTo>
                  <a:pt x="118454" y="5277"/>
                </a:lnTo>
                <a:lnTo>
                  <a:pt x="118454" y="6111"/>
                </a:lnTo>
                <a:lnTo>
                  <a:pt x="117939" y="7500"/>
                </a:lnTo>
                <a:lnTo>
                  <a:pt x="107639" y="6666"/>
                </a:lnTo>
                <a:lnTo>
                  <a:pt x="99399" y="6111"/>
                </a:lnTo>
                <a:lnTo>
                  <a:pt x="92188" y="6111"/>
                </a:lnTo>
                <a:lnTo>
                  <a:pt x="85493" y="6666"/>
                </a:lnTo>
                <a:lnTo>
                  <a:pt x="78283" y="7500"/>
                </a:lnTo>
                <a:lnTo>
                  <a:pt x="72103" y="9444"/>
                </a:lnTo>
                <a:lnTo>
                  <a:pt x="64377" y="11944"/>
                </a:lnTo>
                <a:lnTo>
                  <a:pt x="56652" y="15277"/>
                </a:lnTo>
                <a:lnTo>
                  <a:pt x="51502" y="16111"/>
                </a:lnTo>
                <a:lnTo>
                  <a:pt x="46351" y="17500"/>
                </a:lnTo>
                <a:lnTo>
                  <a:pt x="40686" y="19166"/>
                </a:lnTo>
                <a:lnTo>
                  <a:pt x="35536" y="21111"/>
                </a:lnTo>
                <a:lnTo>
                  <a:pt x="30901" y="24444"/>
                </a:lnTo>
                <a:lnTo>
                  <a:pt x="26781" y="27777"/>
                </a:lnTo>
                <a:lnTo>
                  <a:pt x="23690" y="31666"/>
                </a:lnTo>
                <a:lnTo>
                  <a:pt x="20600" y="35555"/>
                </a:lnTo>
                <a:lnTo>
                  <a:pt x="20600" y="37777"/>
                </a:lnTo>
                <a:lnTo>
                  <a:pt x="20600" y="39722"/>
                </a:lnTo>
                <a:lnTo>
                  <a:pt x="20600" y="41944"/>
                </a:lnTo>
                <a:lnTo>
                  <a:pt x="20600" y="43888"/>
                </a:lnTo>
                <a:lnTo>
                  <a:pt x="16995" y="45277"/>
                </a:lnTo>
                <a:lnTo>
                  <a:pt x="15450" y="45555"/>
                </a:lnTo>
                <a:lnTo>
                  <a:pt x="13905" y="45277"/>
                </a:lnTo>
                <a:lnTo>
                  <a:pt x="9785" y="44722"/>
                </a:lnTo>
                <a:lnTo>
                  <a:pt x="10815" y="46944"/>
                </a:lnTo>
                <a:lnTo>
                  <a:pt x="11330" y="48611"/>
                </a:lnTo>
                <a:lnTo>
                  <a:pt x="11330" y="49722"/>
                </a:lnTo>
                <a:lnTo>
                  <a:pt x="9785" y="51111"/>
                </a:lnTo>
                <a:lnTo>
                  <a:pt x="13905" y="54444"/>
                </a:lnTo>
                <a:lnTo>
                  <a:pt x="15965" y="58888"/>
                </a:lnTo>
                <a:lnTo>
                  <a:pt x="18540" y="63888"/>
                </a:lnTo>
                <a:lnTo>
                  <a:pt x="20085" y="68333"/>
                </a:lnTo>
                <a:lnTo>
                  <a:pt x="23175" y="69722"/>
                </a:lnTo>
                <a:lnTo>
                  <a:pt x="26266" y="70833"/>
                </a:lnTo>
                <a:lnTo>
                  <a:pt x="29356" y="72500"/>
                </a:lnTo>
                <a:lnTo>
                  <a:pt x="32446" y="74166"/>
                </a:lnTo>
                <a:lnTo>
                  <a:pt x="35536" y="78888"/>
                </a:lnTo>
                <a:lnTo>
                  <a:pt x="36051" y="83055"/>
                </a:lnTo>
                <a:lnTo>
                  <a:pt x="36051" y="87500"/>
                </a:lnTo>
                <a:lnTo>
                  <a:pt x="35536" y="92222"/>
                </a:lnTo>
                <a:lnTo>
                  <a:pt x="36051" y="92500"/>
                </a:lnTo>
                <a:lnTo>
                  <a:pt x="37596" y="92222"/>
                </a:lnTo>
                <a:lnTo>
                  <a:pt x="41716" y="92222"/>
                </a:lnTo>
                <a:lnTo>
                  <a:pt x="48412" y="91388"/>
                </a:lnTo>
                <a:lnTo>
                  <a:pt x="51502" y="94166"/>
                </a:lnTo>
                <a:lnTo>
                  <a:pt x="53562" y="96666"/>
                </a:lnTo>
                <a:lnTo>
                  <a:pt x="56137" y="99722"/>
                </a:lnTo>
                <a:lnTo>
                  <a:pt x="59742" y="102500"/>
                </a:lnTo>
                <a:lnTo>
                  <a:pt x="62832" y="105277"/>
                </a:lnTo>
                <a:lnTo>
                  <a:pt x="66952" y="106111"/>
                </a:lnTo>
                <a:lnTo>
                  <a:pt x="72103" y="106666"/>
                </a:lnTo>
                <a:lnTo>
                  <a:pt x="79828" y="106666"/>
                </a:lnTo>
                <a:lnTo>
                  <a:pt x="83948" y="105833"/>
                </a:lnTo>
                <a:lnTo>
                  <a:pt x="87038" y="105000"/>
                </a:lnTo>
                <a:lnTo>
                  <a:pt x="90643" y="104166"/>
                </a:lnTo>
                <a:lnTo>
                  <a:pt x="93733" y="103333"/>
                </a:lnTo>
                <a:lnTo>
                  <a:pt x="97854" y="102500"/>
                </a:lnTo>
                <a:lnTo>
                  <a:pt x="100944" y="101666"/>
                </a:lnTo>
                <a:lnTo>
                  <a:pt x="104549" y="100833"/>
                </a:lnTo>
                <a:lnTo>
                  <a:pt x="107639" y="99722"/>
                </a:lnTo>
                <a:lnTo>
                  <a:pt x="108669" y="104166"/>
                </a:lnTo>
                <a:lnTo>
                  <a:pt x="110729" y="108611"/>
                </a:lnTo>
                <a:lnTo>
                  <a:pt x="112274" y="112777"/>
                </a:lnTo>
                <a:lnTo>
                  <a:pt x="113304" y="117777"/>
                </a:lnTo>
                <a:lnTo>
                  <a:pt x="111759" y="118611"/>
                </a:lnTo>
                <a:lnTo>
                  <a:pt x="110729" y="119444"/>
                </a:lnTo>
                <a:lnTo>
                  <a:pt x="110214" y="119444"/>
                </a:lnTo>
                <a:lnTo>
                  <a:pt x="108669"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20" name="Google Shape;220;p21"/>
          <p:cNvSpPr/>
          <p:nvPr/>
        </p:nvSpPr>
        <p:spPr>
          <a:xfrm>
            <a:off x="6500812" y="3887787"/>
            <a:ext cx="39687" cy="26987"/>
          </a:xfrm>
          <a:custGeom>
            <a:avLst/>
            <a:gdLst/>
            <a:ahLst/>
            <a:cxnLst/>
            <a:rect l="l" t="t" r="r" b="b"/>
            <a:pathLst>
              <a:path w="120000" h="120000" extrusionOk="0">
                <a:moveTo>
                  <a:pt x="4897" y="87272"/>
                </a:moveTo>
                <a:lnTo>
                  <a:pt x="4897" y="83636"/>
                </a:lnTo>
                <a:lnTo>
                  <a:pt x="4897" y="76363"/>
                </a:lnTo>
                <a:lnTo>
                  <a:pt x="0" y="65454"/>
                </a:lnTo>
                <a:lnTo>
                  <a:pt x="0" y="61818"/>
                </a:lnTo>
                <a:lnTo>
                  <a:pt x="14693" y="54545"/>
                </a:lnTo>
                <a:lnTo>
                  <a:pt x="29387" y="43636"/>
                </a:lnTo>
                <a:lnTo>
                  <a:pt x="46530" y="32727"/>
                </a:lnTo>
                <a:lnTo>
                  <a:pt x="66122" y="21818"/>
                </a:lnTo>
                <a:lnTo>
                  <a:pt x="80816" y="10909"/>
                </a:lnTo>
                <a:lnTo>
                  <a:pt x="97959" y="7272"/>
                </a:lnTo>
                <a:lnTo>
                  <a:pt x="110204" y="0"/>
                </a:lnTo>
                <a:lnTo>
                  <a:pt x="119999" y="7272"/>
                </a:lnTo>
                <a:lnTo>
                  <a:pt x="117551" y="10909"/>
                </a:lnTo>
                <a:lnTo>
                  <a:pt x="117551" y="18181"/>
                </a:lnTo>
                <a:lnTo>
                  <a:pt x="117551" y="29090"/>
                </a:lnTo>
                <a:lnTo>
                  <a:pt x="117551" y="32727"/>
                </a:lnTo>
                <a:lnTo>
                  <a:pt x="105306" y="50909"/>
                </a:lnTo>
                <a:lnTo>
                  <a:pt x="90612" y="65454"/>
                </a:lnTo>
                <a:lnTo>
                  <a:pt x="75918" y="87272"/>
                </a:lnTo>
                <a:lnTo>
                  <a:pt x="61224" y="109090"/>
                </a:lnTo>
                <a:lnTo>
                  <a:pt x="46530" y="120000"/>
                </a:lnTo>
                <a:lnTo>
                  <a:pt x="31836" y="120000"/>
                </a:lnTo>
                <a:lnTo>
                  <a:pt x="19591" y="116363"/>
                </a:lnTo>
                <a:lnTo>
                  <a:pt x="4897" y="87272"/>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21" name="Google Shape;221;p21"/>
          <p:cNvSpPr/>
          <p:nvPr/>
        </p:nvSpPr>
        <p:spPr>
          <a:xfrm>
            <a:off x="6389687" y="3886200"/>
            <a:ext cx="23812" cy="22225"/>
          </a:xfrm>
          <a:custGeom>
            <a:avLst/>
            <a:gdLst/>
            <a:ahLst/>
            <a:cxnLst/>
            <a:rect l="l" t="t" r="r" b="b"/>
            <a:pathLst>
              <a:path w="120000" h="120000" extrusionOk="0">
                <a:moveTo>
                  <a:pt x="0" y="57931"/>
                </a:moveTo>
                <a:lnTo>
                  <a:pt x="0" y="49655"/>
                </a:lnTo>
                <a:lnTo>
                  <a:pt x="4137" y="45517"/>
                </a:lnTo>
                <a:lnTo>
                  <a:pt x="4137" y="37241"/>
                </a:lnTo>
                <a:lnTo>
                  <a:pt x="4137" y="33103"/>
                </a:lnTo>
                <a:lnTo>
                  <a:pt x="41379" y="24827"/>
                </a:lnTo>
                <a:lnTo>
                  <a:pt x="70344" y="12413"/>
                </a:lnTo>
                <a:lnTo>
                  <a:pt x="95172" y="8275"/>
                </a:lnTo>
                <a:lnTo>
                  <a:pt x="120000" y="0"/>
                </a:lnTo>
                <a:lnTo>
                  <a:pt x="120000" y="20689"/>
                </a:lnTo>
                <a:lnTo>
                  <a:pt x="120000" y="33103"/>
                </a:lnTo>
                <a:lnTo>
                  <a:pt x="115862" y="37241"/>
                </a:lnTo>
                <a:lnTo>
                  <a:pt x="115862" y="49655"/>
                </a:lnTo>
                <a:lnTo>
                  <a:pt x="107586" y="62068"/>
                </a:lnTo>
                <a:lnTo>
                  <a:pt x="103448" y="74482"/>
                </a:lnTo>
                <a:lnTo>
                  <a:pt x="95172" y="95172"/>
                </a:lnTo>
                <a:lnTo>
                  <a:pt x="91034" y="120000"/>
                </a:lnTo>
                <a:lnTo>
                  <a:pt x="70344" y="111724"/>
                </a:lnTo>
                <a:lnTo>
                  <a:pt x="53793" y="86896"/>
                </a:lnTo>
                <a:lnTo>
                  <a:pt x="28965" y="70344"/>
                </a:lnTo>
                <a:lnTo>
                  <a:pt x="0" y="57931"/>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22" name="Google Shape;222;p21"/>
          <p:cNvSpPr/>
          <p:nvPr/>
        </p:nvSpPr>
        <p:spPr>
          <a:xfrm>
            <a:off x="6554787" y="3870325"/>
            <a:ext cx="25400" cy="9525"/>
          </a:xfrm>
          <a:custGeom>
            <a:avLst/>
            <a:gdLst/>
            <a:ahLst/>
            <a:cxnLst/>
            <a:rect l="l" t="t" r="r" b="b"/>
            <a:pathLst>
              <a:path w="120000" h="120000" extrusionOk="0">
                <a:moveTo>
                  <a:pt x="0" y="0"/>
                </a:moveTo>
                <a:lnTo>
                  <a:pt x="32727" y="0"/>
                </a:lnTo>
                <a:lnTo>
                  <a:pt x="72727" y="0"/>
                </a:lnTo>
                <a:lnTo>
                  <a:pt x="105454" y="30000"/>
                </a:lnTo>
                <a:lnTo>
                  <a:pt x="120000" y="90000"/>
                </a:lnTo>
                <a:lnTo>
                  <a:pt x="83636" y="120000"/>
                </a:lnTo>
                <a:lnTo>
                  <a:pt x="50909" y="120000"/>
                </a:lnTo>
                <a:lnTo>
                  <a:pt x="21818" y="90000"/>
                </a:lnTo>
                <a:lnTo>
                  <a:pt x="0" y="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23" name="Google Shape;223;p21"/>
          <p:cNvSpPr/>
          <p:nvPr/>
        </p:nvSpPr>
        <p:spPr>
          <a:xfrm>
            <a:off x="6502400" y="3825875"/>
            <a:ext cx="38100" cy="55562"/>
          </a:xfrm>
          <a:custGeom>
            <a:avLst/>
            <a:gdLst/>
            <a:ahLst/>
            <a:cxnLst/>
            <a:rect l="l" t="t" r="r" b="b"/>
            <a:pathLst>
              <a:path w="120000" h="120000" extrusionOk="0">
                <a:moveTo>
                  <a:pt x="97959" y="63529"/>
                </a:moveTo>
                <a:lnTo>
                  <a:pt x="78367" y="38823"/>
                </a:lnTo>
                <a:lnTo>
                  <a:pt x="61224" y="31764"/>
                </a:lnTo>
                <a:lnTo>
                  <a:pt x="34285" y="37058"/>
                </a:lnTo>
                <a:lnTo>
                  <a:pt x="0" y="47647"/>
                </a:lnTo>
                <a:lnTo>
                  <a:pt x="17142" y="22941"/>
                </a:lnTo>
                <a:lnTo>
                  <a:pt x="31836" y="5294"/>
                </a:lnTo>
                <a:lnTo>
                  <a:pt x="56326" y="0"/>
                </a:lnTo>
                <a:lnTo>
                  <a:pt x="97959" y="7058"/>
                </a:lnTo>
                <a:lnTo>
                  <a:pt x="105306" y="21176"/>
                </a:lnTo>
                <a:lnTo>
                  <a:pt x="112653" y="28235"/>
                </a:lnTo>
                <a:lnTo>
                  <a:pt x="115102" y="33529"/>
                </a:lnTo>
                <a:lnTo>
                  <a:pt x="119999" y="42352"/>
                </a:lnTo>
                <a:lnTo>
                  <a:pt x="119999" y="60000"/>
                </a:lnTo>
                <a:lnTo>
                  <a:pt x="119999" y="81176"/>
                </a:lnTo>
                <a:lnTo>
                  <a:pt x="119999" y="100588"/>
                </a:lnTo>
                <a:lnTo>
                  <a:pt x="115102" y="120000"/>
                </a:lnTo>
                <a:lnTo>
                  <a:pt x="105306" y="116470"/>
                </a:lnTo>
                <a:lnTo>
                  <a:pt x="100408" y="100588"/>
                </a:lnTo>
                <a:lnTo>
                  <a:pt x="97959" y="79411"/>
                </a:lnTo>
                <a:lnTo>
                  <a:pt x="97959" y="63529"/>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24" name="Google Shape;224;p21"/>
          <p:cNvSpPr/>
          <p:nvPr/>
        </p:nvSpPr>
        <p:spPr>
          <a:xfrm>
            <a:off x="6437312" y="3751262"/>
            <a:ext cx="49212" cy="98425"/>
          </a:xfrm>
          <a:custGeom>
            <a:avLst/>
            <a:gdLst/>
            <a:ahLst/>
            <a:cxnLst/>
            <a:rect l="l" t="t" r="r" b="b"/>
            <a:pathLst>
              <a:path w="120000" h="120000" extrusionOk="0">
                <a:moveTo>
                  <a:pt x="89523" y="117049"/>
                </a:moveTo>
                <a:lnTo>
                  <a:pt x="66666" y="104262"/>
                </a:lnTo>
                <a:lnTo>
                  <a:pt x="49523" y="96393"/>
                </a:lnTo>
                <a:lnTo>
                  <a:pt x="32380" y="92459"/>
                </a:lnTo>
                <a:lnTo>
                  <a:pt x="11428" y="84590"/>
                </a:lnTo>
                <a:lnTo>
                  <a:pt x="0" y="65901"/>
                </a:lnTo>
                <a:lnTo>
                  <a:pt x="0" y="46229"/>
                </a:lnTo>
                <a:lnTo>
                  <a:pt x="5714" y="27540"/>
                </a:lnTo>
                <a:lnTo>
                  <a:pt x="20952" y="8852"/>
                </a:lnTo>
                <a:lnTo>
                  <a:pt x="26666" y="5901"/>
                </a:lnTo>
                <a:lnTo>
                  <a:pt x="28571" y="3934"/>
                </a:lnTo>
                <a:lnTo>
                  <a:pt x="34285" y="983"/>
                </a:lnTo>
                <a:lnTo>
                  <a:pt x="38095" y="0"/>
                </a:lnTo>
                <a:lnTo>
                  <a:pt x="34285" y="20655"/>
                </a:lnTo>
                <a:lnTo>
                  <a:pt x="28571" y="43278"/>
                </a:lnTo>
                <a:lnTo>
                  <a:pt x="26666" y="65901"/>
                </a:lnTo>
                <a:lnTo>
                  <a:pt x="34285" y="84590"/>
                </a:lnTo>
                <a:lnTo>
                  <a:pt x="49523" y="71803"/>
                </a:lnTo>
                <a:lnTo>
                  <a:pt x="57142" y="45245"/>
                </a:lnTo>
                <a:lnTo>
                  <a:pt x="74285" y="18688"/>
                </a:lnTo>
                <a:lnTo>
                  <a:pt x="112380" y="11803"/>
                </a:lnTo>
                <a:lnTo>
                  <a:pt x="100952" y="26557"/>
                </a:lnTo>
                <a:lnTo>
                  <a:pt x="91428" y="40327"/>
                </a:lnTo>
                <a:lnTo>
                  <a:pt x="83809" y="55081"/>
                </a:lnTo>
                <a:lnTo>
                  <a:pt x="74285" y="71803"/>
                </a:lnTo>
                <a:lnTo>
                  <a:pt x="78095" y="87540"/>
                </a:lnTo>
                <a:lnTo>
                  <a:pt x="85714" y="99344"/>
                </a:lnTo>
                <a:lnTo>
                  <a:pt x="97142" y="110163"/>
                </a:lnTo>
                <a:lnTo>
                  <a:pt x="120000" y="120000"/>
                </a:lnTo>
                <a:lnTo>
                  <a:pt x="108571" y="120000"/>
                </a:lnTo>
                <a:lnTo>
                  <a:pt x="102857" y="120000"/>
                </a:lnTo>
                <a:lnTo>
                  <a:pt x="97142" y="119016"/>
                </a:lnTo>
                <a:lnTo>
                  <a:pt x="89523" y="117049"/>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25" name="Google Shape;225;p21"/>
          <p:cNvSpPr/>
          <p:nvPr/>
        </p:nvSpPr>
        <p:spPr>
          <a:xfrm>
            <a:off x="6545262" y="3814762"/>
            <a:ext cx="44450" cy="15875"/>
          </a:xfrm>
          <a:custGeom>
            <a:avLst/>
            <a:gdLst/>
            <a:ahLst/>
            <a:cxnLst/>
            <a:rect l="l" t="t" r="r" b="b"/>
            <a:pathLst>
              <a:path w="120000" h="120000" extrusionOk="0">
                <a:moveTo>
                  <a:pt x="44210" y="120000"/>
                </a:moveTo>
                <a:lnTo>
                  <a:pt x="35789" y="108571"/>
                </a:lnTo>
                <a:lnTo>
                  <a:pt x="25263" y="91428"/>
                </a:lnTo>
                <a:lnTo>
                  <a:pt x="16842" y="74285"/>
                </a:lnTo>
                <a:lnTo>
                  <a:pt x="6315" y="57142"/>
                </a:lnTo>
                <a:lnTo>
                  <a:pt x="4210" y="40000"/>
                </a:lnTo>
                <a:lnTo>
                  <a:pt x="4210" y="22857"/>
                </a:lnTo>
                <a:lnTo>
                  <a:pt x="4210" y="17142"/>
                </a:lnTo>
                <a:lnTo>
                  <a:pt x="0" y="0"/>
                </a:lnTo>
                <a:lnTo>
                  <a:pt x="23157" y="5714"/>
                </a:lnTo>
                <a:lnTo>
                  <a:pt x="44210" y="17142"/>
                </a:lnTo>
                <a:lnTo>
                  <a:pt x="63157" y="34285"/>
                </a:lnTo>
                <a:lnTo>
                  <a:pt x="88421" y="40000"/>
                </a:lnTo>
                <a:lnTo>
                  <a:pt x="98947" y="34285"/>
                </a:lnTo>
                <a:lnTo>
                  <a:pt x="107368" y="34285"/>
                </a:lnTo>
                <a:lnTo>
                  <a:pt x="113684" y="40000"/>
                </a:lnTo>
                <a:lnTo>
                  <a:pt x="119999" y="68571"/>
                </a:lnTo>
                <a:lnTo>
                  <a:pt x="101052" y="91428"/>
                </a:lnTo>
                <a:lnTo>
                  <a:pt x="82105" y="108571"/>
                </a:lnTo>
                <a:lnTo>
                  <a:pt x="67368" y="120000"/>
                </a:lnTo>
                <a:lnTo>
                  <a:pt x="44210" y="120000"/>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26" name="Google Shape;226;p21"/>
          <p:cNvSpPr/>
          <p:nvPr/>
        </p:nvSpPr>
        <p:spPr>
          <a:xfrm>
            <a:off x="6364287" y="3752850"/>
            <a:ext cx="34925" cy="58737"/>
          </a:xfrm>
          <a:custGeom>
            <a:avLst/>
            <a:gdLst/>
            <a:ahLst/>
            <a:cxnLst/>
            <a:rect l="l" t="t" r="r" b="b"/>
            <a:pathLst>
              <a:path w="120000" h="120000" extrusionOk="0">
                <a:moveTo>
                  <a:pt x="13636" y="119999"/>
                </a:moveTo>
                <a:lnTo>
                  <a:pt x="8181" y="118356"/>
                </a:lnTo>
                <a:lnTo>
                  <a:pt x="8181" y="115068"/>
                </a:lnTo>
                <a:lnTo>
                  <a:pt x="5454" y="113424"/>
                </a:lnTo>
                <a:lnTo>
                  <a:pt x="0" y="110136"/>
                </a:lnTo>
                <a:lnTo>
                  <a:pt x="8181" y="98630"/>
                </a:lnTo>
                <a:lnTo>
                  <a:pt x="16363" y="85479"/>
                </a:lnTo>
                <a:lnTo>
                  <a:pt x="21818" y="73972"/>
                </a:lnTo>
                <a:lnTo>
                  <a:pt x="30000" y="60821"/>
                </a:lnTo>
                <a:lnTo>
                  <a:pt x="46363" y="47671"/>
                </a:lnTo>
                <a:lnTo>
                  <a:pt x="65454" y="32876"/>
                </a:lnTo>
                <a:lnTo>
                  <a:pt x="81818" y="18082"/>
                </a:lnTo>
                <a:lnTo>
                  <a:pt x="103636" y="0"/>
                </a:lnTo>
                <a:lnTo>
                  <a:pt x="106363" y="0"/>
                </a:lnTo>
                <a:lnTo>
                  <a:pt x="111818" y="0"/>
                </a:lnTo>
                <a:lnTo>
                  <a:pt x="114545" y="0"/>
                </a:lnTo>
                <a:lnTo>
                  <a:pt x="120000" y="0"/>
                </a:lnTo>
                <a:lnTo>
                  <a:pt x="103636" y="23013"/>
                </a:lnTo>
                <a:lnTo>
                  <a:pt x="81818" y="44383"/>
                </a:lnTo>
                <a:lnTo>
                  <a:pt x="65454" y="65753"/>
                </a:lnTo>
                <a:lnTo>
                  <a:pt x="46363" y="88767"/>
                </a:lnTo>
                <a:lnTo>
                  <a:pt x="46363" y="100273"/>
                </a:lnTo>
                <a:lnTo>
                  <a:pt x="46363" y="105205"/>
                </a:lnTo>
                <a:lnTo>
                  <a:pt x="38181" y="113424"/>
                </a:lnTo>
                <a:lnTo>
                  <a:pt x="30000" y="118356"/>
                </a:lnTo>
                <a:lnTo>
                  <a:pt x="24545" y="118356"/>
                </a:lnTo>
                <a:lnTo>
                  <a:pt x="21818" y="118356"/>
                </a:lnTo>
                <a:lnTo>
                  <a:pt x="16363" y="118356"/>
                </a:lnTo>
                <a:lnTo>
                  <a:pt x="13636" y="119999"/>
                </a:lnTo>
                <a:close/>
              </a:path>
            </a:pathLst>
          </a:cu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27" name="Google Shape;227;p21"/>
          <p:cNvSpPr/>
          <p:nvPr/>
        </p:nvSpPr>
        <p:spPr>
          <a:xfrm>
            <a:off x="6096000" y="4271962"/>
            <a:ext cx="25400" cy="25400"/>
          </a:xfrm>
          <a:custGeom>
            <a:avLst/>
            <a:gdLst/>
            <a:ahLst/>
            <a:cxnLst/>
            <a:rect l="l" t="t" r="r" b="b"/>
            <a:pathLst>
              <a:path w="120000" h="120000" extrusionOk="0">
                <a:moveTo>
                  <a:pt x="90000" y="11612"/>
                </a:moveTo>
                <a:lnTo>
                  <a:pt x="45000" y="0"/>
                </a:lnTo>
                <a:lnTo>
                  <a:pt x="0" y="27096"/>
                </a:lnTo>
                <a:lnTo>
                  <a:pt x="11250" y="100645"/>
                </a:lnTo>
                <a:lnTo>
                  <a:pt x="33750" y="120000"/>
                </a:lnTo>
                <a:lnTo>
                  <a:pt x="75000" y="112258"/>
                </a:lnTo>
                <a:lnTo>
                  <a:pt x="120000" y="89032"/>
                </a:lnTo>
                <a:lnTo>
                  <a:pt x="112500" y="50322"/>
                </a:lnTo>
                <a:lnTo>
                  <a:pt x="90000" y="11612"/>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28" name="Google Shape;228;p21"/>
          <p:cNvSpPr/>
          <p:nvPr/>
        </p:nvSpPr>
        <p:spPr>
          <a:xfrm>
            <a:off x="6132512" y="4257675"/>
            <a:ext cx="22225" cy="31750"/>
          </a:xfrm>
          <a:custGeom>
            <a:avLst/>
            <a:gdLst/>
            <a:ahLst/>
            <a:cxnLst/>
            <a:rect l="l" t="t" r="r" b="b"/>
            <a:pathLst>
              <a:path w="120000" h="120000" extrusionOk="0">
                <a:moveTo>
                  <a:pt x="57777" y="0"/>
                </a:moveTo>
                <a:lnTo>
                  <a:pt x="4444" y="22857"/>
                </a:lnTo>
                <a:lnTo>
                  <a:pt x="0" y="77142"/>
                </a:lnTo>
                <a:lnTo>
                  <a:pt x="0" y="114285"/>
                </a:lnTo>
                <a:lnTo>
                  <a:pt x="84444" y="120000"/>
                </a:lnTo>
                <a:lnTo>
                  <a:pt x="120000" y="77142"/>
                </a:lnTo>
                <a:lnTo>
                  <a:pt x="120000" y="34285"/>
                </a:lnTo>
                <a:lnTo>
                  <a:pt x="57777" y="0"/>
                </a:lnTo>
                <a:close/>
              </a:path>
            </a:pathLst>
          </a:custGeom>
          <a:solidFill>
            <a:srgbClr val="FFFFFF"/>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
        <p:nvSpPr>
          <p:cNvPr id="229" name="Google Shape;229;p21"/>
          <p:cNvSpPr/>
          <p:nvPr/>
        </p:nvSpPr>
        <p:spPr>
          <a:xfrm>
            <a:off x="6099175" y="4294187"/>
            <a:ext cx="57150" cy="61912"/>
          </a:xfrm>
          <a:custGeom>
            <a:avLst/>
            <a:gdLst/>
            <a:ahLst/>
            <a:cxnLst/>
            <a:rect l="l" t="t" r="r" b="b"/>
            <a:pathLst>
              <a:path w="120000" h="120000" extrusionOk="0">
                <a:moveTo>
                  <a:pt x="0" y="78461"/>
                </a:moveTo>
                <a:lnTo>
                  <a:pt x="18333" y="32307"/>
                </a:lnTo>
                <a:lnTo>
                  <a:pt x="60000" y="4615"/>
                </a:lnTo>
                <a:lnTo>
                  <a:pt x="93333" y="0"/>
                </a:lnTo>
                <a:lnTo>
                  <a:pt x="120000" y="23076"/>
                </a:lnTo>
                <a:lnTo>
                  <a:pt x="90000" y="33846"/>
                </a:lnTo>
                <a:lnTo>
                  <a:pt x="75000" y="52307"/>
                </a:lnTo>
                <a:lnTo>
                  <a:pt x="33333" y="75384"/>
                </a:lnTo>
                <a:lnTo>
                  <a:pt x="5000" y="120000"/>
                </a:lnTo>
                <a:lnTo>
                  <a:pt x="0" y="98461"/>
                </a:lnTo>
                <a:lnTo>
                  <a:pt x="0" y="78461"/>
                </a:lnTo>
                <a:close/>
              </a:path>
            </a:pathLst>
          </a:custGeom>
          <a:solidFill>
            <a:srgbClr val="FF9966"/>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None/>
            </a:pPr>
            <a:endParaRPr sz="2400" b="0" i="0" u="none">
              <a:solidFill>
                <a:schemeClr val="dk1"/>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373</Words>
  <Application>Microsoft Office PowerPoint</Application>
  <PresentationFormat>On-screen Show (4:3)</PresentationFormat>
  <Paragraphs>75</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Scripted Story Tip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Tina</dc:creator>
  <cp:lastModifiedBy>Tina</cp:lastModifiedBy>
  <cp:revision>1</cp:revision>
  <dcterms:modified xsi:type="dcterms:W3CDTF">2019-02-19T15:49:00Z</dcterms:modified>
</cp:coreProperties>
</file>